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58" r:id="rId5"/>
    <p:sldId id="259" r:id="rId6"/>
    <p:sldId id="265" r:id="rId7"/>
    <p:sldId id="267" r:id="rId8"/>
    <p:sldId id="273" r:id="rId9"/>
    <p:sldId id="276" r:id="rId10"/>
    <p:sldId id="275" r:id="rId11"/>
    <p:sldId id="277" r:id="rId12"/>
    <p:sldId id="278" r:id="rId13"/>
  </p:sldIdLst>
  <p:sldSz cx="9144000" cy="6858000" type="screen4x3"/>
  <p:notesSz cx="6858000" cy="9144000"/>
  <p:photoAlbum layout="2pic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7CD9-1CE0-4ECF-8A43-08054520B8DD}" type="datetimeFigureOut">
              <a:rPr lang="el-GR" smtClean="0"/>
              <a:pPr/>
              <a:t>26/2/2019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5F22-D475-49A7-99F5-5F68F0762DA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65872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7CD9-1CE0-4ECF-8A43-08054520B8DD}" type="datetimeFigureOut">
              <a:rPr lang="el-GR" smtClean="0"/>
              <a:pPr/>
              <a:t>26/2/2019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5F22-D475-49A7-99F5-5F68F0762DA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98608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7CD9-1CE0-4ECF-8A43-08054520B8DD}" type="datetimeFigureOut">
              <a:rPr lang="el-GR" smtClean="0"/>
              <a:pPr/>
              <a:t>26/2/2019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5F22-D475-49A7-99F5-5F68F0762DA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6242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7CD9-1CE0-4ECF-8A43-08054520B8DD}" type="datetimeFigureOut">
              <a:rPr lang="el-GR" smtClean="0"/>
              <a:pPr/>
              <a:t>26/2/2019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5F22-D475-49A7-99F5-5F68F0762DA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5250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7CD9-1CE0-4ECF-8A43-08054520B8DD}" type="datetimeFigureOut">
              <a:rPr lang="el-GR" smtClean="0"/>
              <a:pPr/>
              <a:t>26/2/2019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5F22-D475-49A7-99F5-5F68F0762DA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9038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7CD9-1CE0-4ECF-8A43-08054520B8DD}" type="datetimeFigureOut">
              <a:rPr lang="el-GR" smtClean="0"/>
              <a:pPr/>
              <a:t>26/2/2019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5F22-D475-49A7-99F5-5F68F0762DA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4491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7CD9-1CE0-4ECF-8A43-08054520B8DD}" type="datetimeFigureOut">
              <a:rPr lang="el-GR" smtClean="0"/>
              <a:pPr/>
              <a:t>26/2/2019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5F22-D475-49A7-99F5-5F68F0762DA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27829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7CD9-1CE0-4ECF-8A43-08054520B8DD}" type="datetimeFigureOut">
              <a:rPr lang="el-GR" smtClean="0"/>
              <a:pPr/>
              <a:t>26/2/2019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5F22-D475-49A7-99F5-5F68F0762DA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21851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7CD9-1CE0-4ECF-8A43-08054520B8DD}" type="datetimeFigureOut">
              <a:rPr lang="el-GR" smtClean="0"/>
              <a:pPr/>
              <a:t>26/2/2019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5F22-D475-49A7-99F5-5F68F0762DA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7704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7CD9-1CE0-4ECF-8A43-08054520B8DD}" type="datetimeFigureOut">
              <a:rPr lang="el-GR" smtClean="0"/>
              <a:pPr/>
              <a:t>26/2/2019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5F22-D475-49A7-99F5-5F68F0762DA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5002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7CD9-1CE0-4ECF-8A43-08054520B8DD}" type="datetimeFigureOut">
              <a:rPr lang="el-GR" smtClean="0"/>
              <a:pPr/>
              <a:t>26/2/2019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5F22-D475-49A7-99F5-5F68F0762DA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37220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27CD9-1CE0-4ECF-8A43-08054520B8DD}" type="datetimeFigureOut">
              <a:rPr lang="el-GR" smtClean="0"/>
              <a:pPr/>
              <a:t>26/2/2019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35F22-D475-49A7-99F5-5F68F0762DA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9777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39553" y="1916832"/>
            <a:ext cx="8136904" cy="3744416"/>
          </a:xfrm>
        </p:spPr>
        <p:txBody>
          <a:bodyPr>
            <a:noAutofit/>
          </a:bodyPr>
          <a:lstStyle/>
          <a:p>
            <a:pPr algn="just"/>
            <a:r>
              <a:rPr lang="el-GR" sz="2800" dirty="0" err="1" smtClean="0"/>
              <a:t>In</a:t>
            </a:r>
            <a:r>
              <a:rPr lang="el-GR" sz="2800" dirty="0" smtClean="0"/>
              <a:t> </a:t>
            </a:r>
            <a:r>
              <a:rPr lang="el-GR" sz="2800" dirty="0" err="1" smtClean="0"/>
              <a:t>the</a:t>
            </a:r>
            <a:r>
              <a:rPr lang="el-GR" sz="2800" dirty="0" smtClean="0"/>
              <a:t> </a:t>
            </a:r>
            <a:r>
              <a:rPr lang="el-GR" sz="2800" dirty="0" err="1" smtClean="0"/>
              <a:t>context</a:t>
            </a:r>
            <a:r>
              <a:rPr lang="el-GR" sz="2800" dirty="0" smtClean="0"/>
              <a:t> </a:t>
            </a:r>
            <a:r>
              <a:rPr lang="el-GR" sz="2800" dirty="0" err="1" smtClean="0"/>
              <a:t>of</a:t>
            </a:r>
            <a:r>
              <a:rPr lang="el-GR" sz="2800" dirty="0" smtClean="0"/>
              <a:t> </a:t>
            </a:r>
            <a:r>
              <a:rPr lang="el-GR" sz="2800" dirty="0" err="1" smtClean="0"/>
              <a:t>the</a:t>
            </a:r>
            <a:r>
              <a:rPr lang="el-GR" sz="2800" dirty="0" smtClean="0"/>
              <a:t> ERASMUS+ </a:t>
            </a:r>
            <a:r>
              <a:rPr lang="el-GR" sz="2800" dirty="0" err="1" smtClean="0"/>
              <a:t>programme</a:t>
            </a:r>
            <a:r>
              <a:rPr lang="en-US" sz="2800" dirty="0" smtClean="0"/>
              <a:t>, </a:t>
            </a:r>
            <a:r>
              <a:rPr lang="el-GR" sz="2800" dirty="0" err="1" smtClean="0"/>
              <a:t>action</a:t>
            </a:r>
            <a:r>
              <a:rPr lang="en-US" sz="2800" dirty="0" smtClean="0"/>
              <a:t> </a:t>
            </a:r>
            <a:r>
              <a:rPr lang="el-GR" sz="2800" dirty="0" smtClean="0"/>
              <a:t>KA2 «</a:t>
            </a:r>
            <a:r>
              <a:rPr lang="el-GR" sz="2800" b="1" i="1" dirty="0" err="1" smtClean="0"/>
              <a:t>Learning</a:t>
            </a:r>
            <a:r>
              <a:rPr lang="en-US" sz="2800" b="1" i="1" dirty="0" smtClean="0"/>
              <a:t> </a:t>
            </a:r>
            <a:r>
              <a:rPr lang="el-GR" sz="2800" b="1" i="1" dirty="0" err="1" smtClean="0"/>
              <a:t>from</a:t>
            </a:r>
            <a:r>
              <a:rPr lang="en-US" sz="2800" b="1" i="1" dirty="0" smtClean="0"/>
              <a:t> </a:t>
            </a:r>
            <a:r>
              <a:rPr lang="el-GR" sz="2800" b="1" i="1" dirty="0" err="1" smtClean="0"/>
              <a:t>the</a:t>
            </a:r>
            <a:r>
              <a:rPr lang="en-US" sz="2800" b="1" i="1" dirty="0" smtClean="0"/>
              <a:t> </a:t>
            </a:r>
            <a:r>
              <a:rPr lang="el-GR" sz="2800" b="1" i="1" dirty="0" err="1" smtClean="0"/>
              <a:t>Past</a:t>
            </a:r>
            <a:r>
              <a:rPr lang="en-US" sz="2800" b="1" i="1" dirty="0" smtClean="0"/>
              <a:t> </a:t>
            </a:r>
            <a:r>
              <a:rPr lang="el-GR" sz="2800" b="1" i="1" dirty="0" err="1" smtClean="0"/>
              <a:t>to</a:t>
            </a:r>
            <a:r>
              <a:rPr lang="en-US" sz="2800" b="1" i="1" dirty="0" smtClean="0"/>
              <a:t> </a:t>
            </a:r>
            <a:r>
              <a:rPr lang="el-GR" sz="2800" b="1" i="1" dirty="0" err="1" smtClean="0"/>
              <a:t>Face</a:t>
            </a:r>
            <a:r>
              <a:rPr lang="en-US" sz="2800" b="1" i="1" dirty="0" smtClean="0"/>
              <a:t> </a:t>
            </a:r>
            <a:r>
              <a:rPr lang="el-GR" sz="2800" b="1" i="1" dirty="0" err="1" smtClean="0"/>
              <a:t>the</a:t>
            </a:r>
            <a:r>
              <a:rPr lang="en-US" sz="2800" b="1" i="1" dirty="0" smtClean="0"/>
              <a:t> </a:t>
            </a:r>
            <a:r>
              <a:rPr lang="el-GR" sz="2800" b="1" i="1" dirty="0" err="1" smtClean="0"/>
              <a:t>Future</a:t>
            </a:r>
            <a:r>
              <a:rPr lang="el-GR" sz="2800" b="1" dirty="0" smtClean="0"/>
              <a:t>: </a:t>
            </a:r>
            <a:r>
              <a:rPr lang="el-GR" sz="2800" b="1" i="1" dirty="0" err="1" smtClean="0"/>
              <a:t>Cultural</a:t>
            </a:r>
            <a:r>
              <a:rPr lang="en-US" sz="2800" b="1" i="1" dirty="0" smtClean="0"/>
              <a:t> </a:t>
            </a:r>
            <a:r>
              <a:rPr lang="el-GR" sz="2800" b="1" i="1" dirty="0" err="1" smtClean="0"/>
              <a:t>Heritage</a:t>
            </a:r>
            <a:r>
              <a:rPr lang="en-US" sz="2800" b="1" i="1" dirty="0" smtClean="0"/>
              <a:t> </a:t>
            </a:r>
            <a:r>
              <a:rPr lang="el-GR" sz="2800" b="1" i="1" dirty="0" err="1" smtClean="0"/>
              <a:t>in</a:t>
            </a:r>
            <a:r>
              <a:rPr lang="en-US" sz="2800" b="1" i="1" dirty="0" smtClean="0"/>
              <a:t> </a:t>
            </a:r>
            <a:r>
              <a:rPr lang="el-GR" sz="2800" b="1" i="1" dirty="0" err="1" smtClean="0"/>
              <a:t>Contrast</a:t>
            </a:r>
            <a:r>
              <a:rPr lang="en-US" sz="2800" b="1" i="1" dirty="0" smtClean="0"/>
              <a:t> </a:t>
            </a:r>
            <a:r>
              <a:rPr lang="el-GR" sz="2800" b="1" i="1" dirty="0" err="1" smtClean="0"/>
              <a:t>with</a:t>
            </a:r>
            <a:r>
              <a:rPr lang="en-US" sz="2800" b="1" i="1" dirty="0" smtClean="0"/>
              <a:t> </a:t>
            </a:r>
            <a:r>
              <a:rPr lang="el-GR" sz="2800" b="1" i="1" dirty="0" err="1" smtClean="0"/>
              <a:t>Modern</a:t>
            </a:r>
            <a:r>
              <a:rPr lang="en-US" sz="2800" b="1" i="1" dirty="0" smtClean="0"/>
              <a:t> </a:t>
            </a:r>
            <a:r>
              <a:rPr lang="el-GR" sz="2800" b="1" i="1" dirty="0" err="1" smtClean="0"/>
              <a:t>Society</a:t>
            </a:r>
            <a:r>
              <a:rPr lang="el-GR" sz="2800" dirty="0" smtClean="0"/>
              <a:t>», </a:t>
            </a:r>
            <a:r>
              <a:rPr lang="el-GR" sz="2800" dirty="0" err="1" smtClean="0"/>
              <a:t>the</a:t>
            </a:r>
            <a:r>
              <a:rPr lang="el-GR" sz="2800" dirty="0" smtClean="0"/>
              <a:t> </a:t>
            </a:r>
            <a:r>
              <a:rPr lang="el-GR" sz="2800" dirty="0" err="1" smtClean="0"/>
              <a:t>five</a:t>
            </a:r>
            <a:r>
              <a:rPr lang="en-US" sz="2800" dirty="0" smtClean="0"/>
              <a:t> </a:t>
            </a:r>
            <a:r>
              <a:rPr lang="el-GR" sz="2800" dirty="0" err="1" smtClean="0"/>
              <a:t>collaborating</a:t>
            </a:r>
            <a:r>
              <a:rPr lang="en-US" sz="2800" dirty="0" smtClean="0"/>
              <a:t> </a:t>
            </a:r>
            <a:r>
              <a:rPr lang="el-GR" sz="2800" dirty="0" err="1" smtClean="0"/>
              <a:t>schools</a:t>
            </a:r>
            <a:r>
              <a:rPr lang="en-US" sz="2800" dirty="0" smtClean="0"/>
              <a:t> </a:t>
            </a:r>
            <a:r>
              <a:rPr lang="el-GR" sz="2800" dirty="0" err="1" smtClean="0"/>
              <a:t>carried</a:t>
            </a:r>
            <a:r>
              <a:rPr lang="en-US" sz="2800" dirty="0" smtClean="0"/>
              <a:t> </a:t>
            </a:r>
            <a:r>
              <a:rPr lang="el-GR" sz="2800" dirty="0" err="1" smtClean="0"/>
              <a:t>out</a:t>
            </a:r>
            <a:r>
              <a:rPr lang="el-GR" sz="2800" dirty="0" smtClean="0"/>
              <a:t> a </a:t>
            </a:r>
            <a:r>
              <a:rPr lang="el-GR" sz="2800" dirty="0" err="1" smtClean="0"/>
              <a:t>research</a:t>
            </a:r>
            <a:r>
              <a:rPr lang="en-US" sz="2800" dirty="0" smtClean="0"/>
              <a:t> </a:t>
            </a:r>
            <a:r>
              <a:rPr lang="el-GR" sz="2800" dirty="0" err="1" smtClean="0"/>
              <a:t>about</a:t>
            </a:r>
            <a:r>
              <a:rPr lang="el-GR" sz="2800" dirty="0" smtClean="0"/>
              <a:t> </a:t>
            </a:r>
            <a:r>
              <a:rPr lang="el-GR" sz="2800" dirty="0" err="1" smtClean="0"/>
              <a:t>the</a:t>
            </a:r>
            <a:r>
              <a:rPr lang="el-GR" sz="2800" dirty="0" smtClean="0"/>
              <a:t> </a:t>
            </a:r>
            <a:r>
              <a:rPr lang="el-GR" sz="2800" dirty="0" err="1" smtClean="0"/>
              <a:t>big</a:t>
            </a:r>
            <a:r>
              <a:rPr lang="en-US" sz="2800" dirty="0" smtClean="0"/>
              <a:t> </a:t>
            </a:r>
            <a:r>
              <a:rPr lang="el-GR" sz="2800" dirty="0" err="1" smtClean="0"/>
              <a:t>issues</a:t>
            </a:r>
            <a:r>
              <a:rPr lang="en-US" sz="2800" dirty="0" smtClean="0"/>
              <a:t> </a:t>
            </a:r>
            <a:r>
              <a:rPr lang="el-GR" sz="2800" dirty="0" err="1" smtClean="0"/>
              <a:t>that</a:t>
            </a:r>
            <a:r>
              <a:rPr lang="en-US" sz="2800" dirty="0" smtClean="0"/>
              <a:t> </a:t>
            </a:r>
            <a:r>
              <a:rPr lang="el-GR" sz="2800" dirty="0" err="1" smtClean="0"/>
              <a:t>concern</a:t>
            </a:r>
            <a:r>
              <a:rPr lang="en-US" sz="2800" dirty="0" smtClean="0"/>
              <a:t> </a:t>
            </a:r>
            <a:r>
              <a:rPr lang="el-GR" sz="2800" dirty="0" err="1" smtClean="0"/>
              <a:t>our</a:t>
            </a:r>
            <a:r>
              <a:rPr lang="en-US" sz="2800" dirty="0" smtClean="0"/>
              <a:t> </a:t>
            </a:r>
            <a:r>
              <a:rPr lang="el-GR" sz="2800" dirty="0" err="1" smtClean="0"/>
              <a:t>society</a:t>
            </a:r>
            <a:r>
              <a:rPr lang="el-GR" sz="2800" dirty="0" smtClean="0"/>
              <a:t>, </a:t>
            </a:r>
            <a:r>
              <a:rPr lang="el-GR" sz="2800" dirty="0" err="1" smtClean="0"/>
              <a:t>according</a:t>
            </a:r>
            <a:r>
              <a:rPr lang="en-US" sz="2800" dirty="0" smtClean="0"/>
              <a:t> </a:t>
            </a:r>
            <a:r>
              <a:rPr lang="el-GR" sz="2800" dirty="0" err="1" smtClean="0"/>
              <a:t>to</a:t>
            </a:r>
            <a:r>
              <a:rPr lang="el-GR" sz="2800" dirty="0" smtClean="0"/>
              <a:t> </a:t>
            </a:r>
            <a:r>
              <a:rPr lang="el-GR" sz="2800" dirty="0" err="1" smtClean="0"/>
              <a:t>the</a:t>
            </a:r>
            <a:r>
              <a:rPr lang="el-GR" sz="2800" dirty="0" smtClean="0"/>
              <a:t> </a:t>
            </a:r>
            <a:r>
              <a:rPr lang="el-GR" sz="2800" dirty="0" err="1" smtClean="0"/>
              <a:t>students</a:t>
            </a:r>
            <a:r>
              <a:rPr lang="el-GR" sz="2800" dirty="0" smtClean="0"/>
              <a:t>' </a:t>
            </a:r>
            <a:r>
              <a:rPr lang="el-GR" sz="2800" dirty="0" err="1" smtClean="0"/>
              <a:t>opinion</a:t>
            </a:r>
            <a:r>
              <a:rPr lang="el-GR" sz="2800" dirty="0" smtClean="0"/>
              <a:t>. </a:t>
            </a:r>
            <a:endParaRPr lang="el-GR" sz="2800" dirty="0"/>
          </a:p>
        </p:txBody>
      </p:sp>
      <p:pic>
        <p:nvPicPr>
          <p:cNvPr id="1026" name="Picture 2" descr="C:\Users\user5\Documents\Όλα είναι εδώ\ERASMUS\Λογοτυπα σχολειων\λογότυπο σχολείο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122680" cy="150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5\Documents\Όλα είναι εδώ\ERASMUS\erasmus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3190"/>
            <a:ext cx="2793157" cy="88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71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DSC_01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" y="3523407"/>
            <a:ext cx="4618856" cy="2598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Εικόνα 2" descr="DSC_0127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01"/>
          <a:stretch/>
        </p:blipFill>
        <p:spPr>
          <a:xfrm rot="570344">
            <a:off x="5598597" y="1990483"/>
            <a:ext cx="2937928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Εικόνα 3" descr="DSC_0114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03"/>
          <a:stretch/>
        </p:blipFill>
        <p:spPr>
          <a:xfrm>
            <a:off x="529208" y="404664"/>
            <a:ext cx="4605358" cy="2735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2840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DSC_013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" y="908720"/>
            <a:ext cx="411480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Εικόνα 2" descr="DSC_014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6300" y="908720"/>
            <a:ext cx="4114800" cy="23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Υπότιτλος 2"/>
          <p:cNvSpPr txBox="1">
            <a:spLocks/>
          </p:cNvSpPr>
          <p:nvPr/>
        </p:nvSpPr>
        <p:spPr>
          <a:xfrm>
            <a:off x="342900" y="3789040"/>
            <a:ext cx="8458200" cy="24482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dirty="0" err="1" smtClean="0"/>
              <a:t>Finally</a:t>
            </a:r>
            <a:r>
              <a:rPr lang="el-GR" dirty="0" smtClean="0"/>
              <a:t>, </a:t>
            </a:r>
            <a:r>
              <a:rPr lang="el-GR" dirty="0" err="1" smtClean="0"/>
              <a:t>by</a:t>
            </a:r>
            <a:r>
              <a:rPr lang="en-US" dirty="0" smtClean="0"/>
              <a:t> </a:t>
            </a:r>
            <a:r>
              <a:rPr lang="el-GR" dirty="0" err="1" smtClean="0"/>
              <a:t>carrying</a:t>
            </a:r>
            <a:r>
              <a:rPr lang="en-US" dirty="0" smtClean="0"/>
              <a:t> </a:t>
            </a:r>
            <a:r>
              <a:rPr lang="el-GR" dirty="0" err="1" smtClean="0"/>
              <a:t>out</a:t>
            </a:r>
            <a:r>
              <a:rPr lang="el-GR" dirty="0" smtClean="0"/>
              <a:t> a </a:t>
            </a:r>
            <a:r>
              <a:rPr lang="el-GR" dirty="0" err="1" smtClean="0"/>
              <a:t>simple</a:t>
            </a:r>
            <a:r>
              <a:rPr lang="en-US" dirty="0" smtClean="0"/>
              <a:t> </a:t>
            </a:r>
            <a:r>
              <a:rPr lang="el-GR" dirty="0" err="1" smtClean="0"/>
              <a:t>action</a:t>
            </a:r>
            <a:r>
              <a:rPr lang="en-US" dirty="0" smtClean="0"/>
              <a:t> </a:t>
            </a:r>
            <a:r>
              <a:rPr lang="el-GR" dirty="0" err="1" smtClean="0"/>
              <a:t>they</a:t>
            </a:r>
            <a:r>
              <a:rPr lang="en-US" dirty="0" smtClean="0"/>
              <a:t> </a:t>
            </a:r>
            <a:r>
              <a:rPr lang="el-GR" dirty="0" err="1" smtClean="0"/>
              <a:t>reached</a:t>
            </a:r>
            <a:r>
              <a:rPr lang="el-GR" dirty="0" smtClean="0"/>
              <a:t> </a:t>
            </a:r>
            <a:r>
              <a:rPr lang="el-GR" dirty="0" err="1" smtClean="0"/>
              <a:t>the</a:t>
            </a:r>
            <a:r>
              <a:rPr lang="en-US" dirty="0" smtClean="0"/>
              <a:t> </a:t>
            </a:r>
            <a:r>
              <a:rPr lang="el-GR" dirty="0" err="1" smtClean="0"/>
              <a:t>conclusion</a:t>
            </a:r>
            <a:r>
              <a:rPr lang="en-US" dirty="0" smtClean="0"/>
              <a:t> </a:t>
            </a:r>
            <a:r>
              <a:rPr lang="el-GR" dirty="0" err="1" smtClean="0"/>
              <a:t>that</a:t>
            </a:r>
            <a:r>
              <a:rPr lang="el-GR" dirty="0" smtClean="0"/>
              <a:t> </a:t>
            </a:r>
            <a:r>
              <a:rPr lang="el-GR" dirty="0" err="1" smtClean="0"/>
              <a:t>the</a:t>
            </a:r>
            <a:r>
              <a:rPr lang="el-GR" dirty="0" smtClean="0"/>
              <a:t> </a:t>
            </a:r>
            <a:r>
              <a:rPr lang="el-GR" dirty="0" err="1" smtClean="0"/>
              <a:t>big</a:t>
            </a:r>
            <a:r>
              <a:rPr lang="el-GR" dirty="0" smtClean="0"/>
              <a:t> </a:t>
            </a:r>
            <a:r>
              <a:rPr lang="el-GR" dirty="0" err="1" smtClean="0"/>
              <a:t>and</a:t>
            </a:r>
            <a:r>
              <a:rPr lang="el-GR" dirty="0" smtClean="0"/>
              <a:t> </a:t>
            </a:r>
            <a:r>
              <a:rPr lang="el-GR" dirty="0" err="1" smtClean="0"/>
              <a:t>crucial</a:t>
            </a:r>
            <a:r>
              <a:rPr lang="en-US" dirty="0" smtClean="0"/>
              <a:t> </a:t>
            </a:r>
            <a:r>
              <a:rPr lang="el-GR" dirty="0" err="1" smtClean="0"/>
              <a:t>issues</a:t>
            </a:r>
            <a:r>
              <a:rPr lang="el-GR" dirty="0" smtClean="0"/>
              <a:t> </a:t>
            </a:r>
            <a:r>
              <a:rPr lang="el-GR" dirty="0" err="1" smtClean="0"/>
              <a:t>of</a:t>
            </a:r>
            <a:r>
              <a:rPr lang="el-GR" dirty="0" smtClean="0"/>
              <a:t> </a:t>
            </a:r>
            <a:r>
              <a:rPr lang="el-GR" dirty="0" err="1" smtClean="0"/>
              <a:t>our</a:t>
            </a:r>
            <a:r>
              <a:rPr lang="en-US" dirty="0" smtClean="0"/>
              <a:t> </a:t>
            </a:r>
            <a:r>
              <a:rPr lang="el-GR" dirty="0" err="1" smtClean="0"/>
              <a:t>society</a:t>
            </a:r>
            <a:r>
              <a:rPr lang="en-US" dirty="0" smtClean="0"/>
              <a:t> </a:t>
            </a:r>
            <a:r>
              <a:rPr lang="el-GR" dirty="0" err="1" smtClean="0"/>
              <a:t>are</a:t>
            </a:r>
            <a:r>
              <a:rPr lang="en-US" dirty="0" smtClean="0"/>
              <a:t> </a:t>
            </a:r>
            <a:r>
              <a:rPr lang="el-GR" dirty="0" err="1" smtClean="0"/>
              <a:t>interrelated</a:t>
            </a:r>
            <a:r>
              <a:rPr lang="el-GR" dirty="0" smtClean="0"/>
              <a:t> </a:t>
            </a:r>
            <a:r>
              <a:rPr lang="el-GR" dirty="0" err="1" smtClean="0"/>
              <a:t>and</a:t>
            </a:r>
            <a:r>
              <a:rPr lang="el-GR" dirty="0" smtClean="0"/>
              <a:t> </a:t>
            </a:r>
            <a:r>
              <a:rPr lang="el-GR" dirty="0" err="1" smtClean="0"/>
              <a:t>dealing</a:t>
            </a:r>
            <a:r>
              <a:rPr lang="en-US" dirty="0" smtClean="0"/>
              <a:t> </a:t>
            </a:r>
            <a:r>
              <a:rPr lang="el-GR" dirty="0" err="1" smtClean="0"/>
              <a:t>with</a:t>
            </a:r>
            <a:r>
              <a:rPr lang="en-US" dirty="0" smtClean="0"/>
              <a:t> </a:t>
            </a:r>
            <a:r>
              <a:rPr lang="el-GR" dirty="0" err="1" smtClean="0"/>
              <a:t>them</a:t>
            </a:r>
            <a:r>
              <a:rPr lang="en-US" dirty="0" smtClean="0"/>
              <a:t> </a:t>
            </a:r>
            <a:r>
              <a:rPr lang="el-GR" dirty="0" err="1" smtClean="0"/>
              <a:t>is</a:t>
            </a:r>
            <a:r>
              <a:rPr lang="el-GR" dirty="0" smtClean="0"/>
              <a:t> </a:t>
            </a:r>
            <a:r>
              <a:rPr lang="el-GR" dirty="0" err="1" smtClean="0"/>
              <a:t>the</a:t>
            </a:r>
            <a:r>
              <a:rPr lang="el-GR" dirty="0" smtClean="0"/>
              <a:t> </a:t>
            </a:r>
            <a:r>
              <a:rPr lang="el-GR" dirty="0" err="1" smtClean="0"/>
              <a:t>responsibility</a:t>
            </a:r>
            <a:r>
              <a:rPr lang="el-GR" dirty="0" smtClean="0"/>
              <a:t> </a:t>
            </a:r>
            <a:r>
              <a:rPr lang="el-GR" dirty="0" err="1" smtClean="0"/>
              <a:t>of</a:t>
            </a:r>
            <a:r>
              <a:rPr lang="el-GR" dirty="0" smtClean="0"/>
              <a:t> </a:t>
            </a:r>
            <a:r>
              <a:rPr lang="el-GR" dirty="0" err="1" smtClean="0"/>
              <a:t>all</a:t>
            </a:r>
            <a:r>
              <a:rPr lang="el-GR" dirty="0" smtClean="0"/>
              <a:t> </a:t>
            </a:r>
            <a:r>
              <a:rPr lang="el-GR" dirty="0" err="1" smtClean="0"/>
              <a:t>of</a:t>
            </a:r>
            <a:r>
              <a:rPr lang="el-GR" dirty="0" smtClean="0"/>
              <a:t> </a:t>
            </a:r>
            <a:r>
              <a:rPr lang="el-GR" dirty="0" err="1" smtClean="0"/>
              <a:t>us</a:t>
            </a:r>
            <a:r>
              <a:rPr lang="el-GR" dirty="0" smtClean="0"/>
              <a:t>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20857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Υπότιτλος 2"/>
          <p:cNvSpPr txBox="1">
            <a:spLocks/>
          </p:cNvSpPr>
          <p:nvPr/>
        </p:nvSpPr>
        <p:spPr>
          <a:xfrm>
            <a:off x="342900" y="5301208"/>
            <a:ext cx="8458200" cy="10801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b="1" dirty="0" err="1" smtClean="0"/>
              <a:t>Congratulations</a:t>
            </a:r>
            <a:r>
              <a:rPr lang="en-US" b="1" dirty="0" smtClean="0"/>
              <a:t> </a:t>
            </a:r>
            <a:r>
              <a:rPr lang="el-GR" b="1" dirty="0" err="1" smtClean="0"/>
              <a:t>to</a:t>
            </a:r>
            <a:r>
              <a:rPr lang="en-US" b="1" dirty="0" smtClean="0"/>
              <a:t> </a:t>
            </a:r>
            <a:r>
              <a:rPr lang="el-GR" b="1" dirty="0" err="1" smtClean="0"/>
              <a:t>all</a:t>
            </a:r>
            <a:r>
              <a:rPr lang="el-GR" b="1" dirty="0" smtClean="0"/>
              <a:t> </a:t>
            </a:r>
            <a:r>
              <a:rPr lang="el-GR" b="1" dirty="0" err="1" smtClean="0"/>
              <a:t>the</a:t>
            </a:r>
            <a:r>
              <a:rPr lang="el-GR" b="1" dirty="0" smtClean="0"/>
              <a:t> </a:t>
            </a:r>
            <a:r>
              <a:rPr lang="el-GR" b="1" dirty="0" err="1" smtClean="0"/>
              <a:t>students</a:t>
            </a:r>
            <a:r>
              <a:rPr lang="el-GR" b="1" dirty="0" smtClean="0"/>
              <a:t> </a:t>
            </a:r>
            <a:r>
              <a:rPr lang="el-GR" b="1" dirty="0" err="1" smtClean="0"/>
              <a:t>for</a:t>
            </a:r>
            <a:r>
              <a:rPr lang="el-GR" b="1" dirty="0" smtClean="0"/>
              <a:t> </a:t>
            </a:r>
            <a:r>
              <a:rPr lang="el-GR" b="1" dirty="0" err="1" smtClean="0"/>
              <a:t>the</a:t>
            </a:r>
            <a:r>
              <a:rPr lang="el-GR" b="1" dirty="0" smtClean="0"/>
              <a:t> </a:t>
            </a:r>
            <a:r>
              <a:rPr lang="el-GR" b="1" dirty="0" err="1" smtClean="0"/>
              <a:t>great</a:t>
            </a:r>
            <a:r>
              <a:rPr lang="en-US" b="1" dirty="0" smtClean="0"/>
              <a:t> </a:t>
            </a:r>
            <a:r>
              <a:rPr lang="el-GR" b="1" dirty="0" err="1" smtClean="0"/>
              <a:t>work</a:t>
            </a:r>
            <a:r>
              <a:rPr lang="el-GR" b="1" dirty="0" smtClean="0"/>
              <a:t> </a:t>
            </a:r>
            <a:r>
              <a:rPr lang="el-GR" b="1" dirty="0" err="1" smtClean="0"/>
              <a:t>and</a:t>
            </a:r>
            <a:r>
              <a:rPr lang="el-GR" b="1" dirty="0" smtClean="0"/>
              <a:t> </a:t>
            </a:r>
            <a:r>
              <a:rPr lang="el-GR" b="1" dirty="0" err="1" smtClean="0"/>
              <a:t>perfect</a:t>
            </a:r>
            <a:r>
              <a:rPr lang="en-US" b="1" dirty="0" smtClean="0"/>
              <a:t> </a:t>
            </a:r>
            <a:r>
              <a:rPr lang="el-GR" b="1" dirty="0" err="1" smtClean="0"/>
              <a:t>cooperation</a:t>
            </a:r>
            <a:r>
              <a:rPr lang="en-US" b="1" dirty="0" smtClean="0"/>
              <a:t>!</a:t>
            </a:r>
            <a:r>
              <a:rPr lang="el-GR" b="1" dirty="0" smtClean="0"/>
              <a:t> </a:t>
            </a:r>
            <a:endParaRPr lang="el-GR" b="1" dirty="0"/>
          </a:p>
        </p:txBody>
      </p:sp>
      <p:pic>
        <p:nvPicPr>
          <p:cNvPr id="1026" name="Picture 2" descr="C:\Users\user5\Documents\Όλα είναι εδώ\DSC_01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4016"/>
            <a:ext cx="8218979" cy="462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879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395536" y="288616"/>
            <a:ext cx="6400800" cy="1752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l-GR" dirty="0"/>
          </a:p>
        </p:txBody>
      </p:sp>
      <p:sp>
        <p:nvSpPr>
          <p:cNvPr id="7" name="Υπότιτλος 2"/>
          <p:cNvSpPr txBox="1">
            <a:spLocks/>
          </p:cNvSpPr>
          <p:nvPr/>
        </p:nvSpPr>
        <p:spPr>
          <a:xfrm>
            <a:off x="395536" y="288616"/>
            <a:ext cx="7837814" cy="26345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400" dirty="0" err="1" smtClean="0"/>
              <a:t>The</a:t>
            </a:r>
            <a:r>
              <a:rPr lang="el-GR" sz="2400" dirty="0" smtClean="0"/>
              <a:t> </a:t>
            </a:r>
            <a:r>
              <a:rPr lang="el-GR" sz="2400" dirty="0" err="1" smtClean="0"/>
              <a:t>students</a:t>
            </a:r>
            <a:r>
              <a:rPr lang="el-GR" sz="2400" dirty="0" smtClean="0"/>
              <a:t> </a:t>
            </a:r>
            <a:r>
              <a:rPr lang="el-GR" sz="2400" dirty="0" err="1" smtClean="0"/>
              <a:t>of</a:t>
            </a:r>
            <a:r>
              <a:rPr lang="el-GR" sz="2400" dirty="0" smtClean="0"/>
              <a:t> </a:t>
            </a:r>
            <a:r>
              <a:rPr lang="en-US" sz="2400" dirty="0" smtClean="0"/>
              <a:t>the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and 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</a:t>
            </a:r>
            <a:r>
              <a:rPr lang="el-GR" sz="2400" dirty="0" smtClean="0"/>
              <a:t> </a:t>
            </a:r>
            <a:r>
              <a:rPr lang="el-GR" sz="2400" dirty="0" err="1" smtClean="0"/>
              <a:t>of</a:t>
            </a:r>
            <a:r>
              <a:rPr lang="el-GR" sz="2400" dirty="0" smtClean="0"/>
              <a:t> </a:t>
            </a:r>
            <a:r>
              <a:rPr lang="el-GR" sz="2400" dirty="0" err="1" smtClean="0"/>
              <a:t>our</a:t>
            </a:r>
            <a:r>
              <a:rPr lang="en-US" sz="2400" dirty="0" smtClean="0"/>
              <a:t> </a:t>
            </a:r>
            <a:r>
              <a:rPr lang="el-GR" sz="2400" dirty="0" err="1" smtClean="0"/>
              <a:t>school</a:t>
            </a:r>
            <a:r>
              <a:rPr lang="en-US" sz="2400" dirty="0" smtClean="0"/>
              <a:t> </a:t>
            </a:r>
            <a:r>
              <a:rPr lang="el-GR" sz="2400" dirty="0" err="1" smtClean="0"/>
              <a:t>filled</a:t>
            </a:r>
            <a:r>
              <a:rPr lang="el-GR" sz="2400" dirty="0" smtClean="0"/>
              <a:t> </a:t>
            </a:r>
            <a:r>
              <a:rPr lang="el-GR" sz="2400" dirty="0" err="1" smtClean="0"/>
              <a:t>in</a:t>
            </a:r>
            <a:r>
              <a:rPr lang="el-GR" sz="2400" dirty="0" smtClean="0"/>
              <a:t> </a:t>
            </a:r>
            <a:r>
              <a:rPr lang="el-GR" sz="2400" dirty="0" err="1" smtClean="0"/>
              <a:t>an</a:t>
            </a:r>
            <a:r>
              <a:rPr lang="en-US" sz="2400" dirty="0" smtClean="0"/>
              <a:t> </a:t>
            </a:r>
            <a:r>
              <a:rPr lang="el-GR" sz="2400" dirty="0" err="1" smtClean="0"/>
              <a:t>electronic</a:t>
            </a:r>
            <a:r>
              <a:rPr lang="en-US" sz="2400" dirty="0" smtClean="0"/>
              <a:t> </a:t>
            </a:r>
            <a:r>
              <a:rPr lang="el-GR" sz="2400" dirty="0" err="1" smtClean="0"/>
              <a:t>questionnaire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pic>
        <p:nvPicPr>
          <p:cNvPr id="8" name="7 - Εικόνα" descr="GR-Survey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124744"/>
            <a:ext cx="5772133" cy="2743200"/>
          </a:xfrm>
          <a:prstGeom prst="rect">
            <a:avLst/>
          </a:prstGeom>
        </p:spPr>
      </p:pic>
      <p:pic>
        <p:nvPicPr>
          <p:cNvPr id="9" name="8 - Εικόνα" descr="GR-Survey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365104"/>
            <a:ext cx="3837891" cy="2302734"/>
          </a:xfrm>
          <a:prstGeom prst="rect">
            <a:avLst/>
          </a:prstGeom>
        </p:spPr>
      </p:pic>
      <p:pic>
        <p:nvPicPr>
          <p:cNvPr id="10" name="9 - Εικόνα" descr="GR-Survey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365104"/>
            <a:ext cx="3794787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210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395536" y="288616"/>
            <a:ext cx="6400800" cy="1752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l-GR" dirty="0"/>
          </a:p>
        </p:txBody>
      </p:sp>
      <p:pic>
        <p:nvPicPr>
          <p:cNvPr id="11" name="10 - Εικόνα" descr="GR-Survey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56992"/>
            <a:ext cx="4320480" cy="2592288"/>
          </a:xfrm>
          <a:prstGeom prst="rect">
            <a:avLst/>
          </a:prstGeom>
        </p:spPr>
      </p:pic>
      <p:pic>
        <p:nvPicPr>
          <p:cNvPr id="12" name="11 - Εικόνα" descr="GR-Survey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88640"/>
            <a:ext cx="4536504" cy="2721903"/>
          </a:xfrm>
          <a:prstGeom prst="rect">
            <a:avLst/>
          </a:prstGeom>
        </p:spPr>
      </p:pic>
      <p:pic>
        <p:nvPicPr>
          <p:cNvPr id="13" name="12 - Εικόνα" descr="GR-Survey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861048"/>
            <a:ext cx="4296477" cy="2577887"/>
          </a:xfrm>
          <a:prstGeom prst="rect">
            <a:avLst/>
          </a:prstGeom>
        </p:spPr>
      </p:pic>
      <p:pic>
        <p:nvPicPr>
          <p:cNvPr id="14" name="13 - Εικόνα" descr="GR-Survey (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692696"/>
            <a:ext cx="3977984" cy="238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210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DSC_007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677727"/>
            <a:ext cx="2664296" cy="4736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Εικόνα 3" descr="DSC_0069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1677728"/>
            <a:ext cx="2664296" cy="47365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Υπότιτλος 2"/>
          <p:cNvSpPr txBox="1">
            <a:spLocks/>
          </p:cNvSpPr>
          <p:nvPr/>
        </p:nvSpPr>
        <p:spPr>
          <a:xfrm>
            <a:off x="395536" y="288616"/>
            <a:ext cx="6400800" cy="1752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l-GR" dirty="0"/>
          </a:p>
        </p:txBody>
      </p:sp>
      <p:sp>
        <p:nvSpPr>
          <p:cNvPr id="7" name="Υπότιτλος 2"/>
          <p:cNvSpPr txBox="1">
            <a:spLocks/>
          </p:cNvSpPr>
          <p:nvPr/>
        </p:nvSpPr>
        <p:spPr>
          <a:xfrm>
            <a:off x="357158" y="0"/>
            <a:ext cx="7837814" cy="26345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400" dirty="0" err="1" smtClean="0"/>
              <a:t>Because</a:t>
            </a:r>
            <a:r>
              <a:rPr lang="el-GR" sz="2400" dirty="0" smtClean="0"/>
              <a:t> </a:t>
            </a:r>
            <a:r>
              <a:rPr lang="el-GR" sz="2400" dirty="0" err="1" smtClean="0"/>
              <a:t>of</a:t>
            </a:r>
            <a:r>
              <a:rPr lang="el-GR" sz="2400" dirty="0" smtClean="0"/>
              <a:t> </a:t>
            </a:r>
            <a:r>
              <a:rPr lang="el-GR" sz="2400" dirty="0" err="1" smtClean="0"/>
              <a:t>this</a:t>
            </a:r>
            <a:r>
              <a:rPr lang="el-GR" sz="2400" dirty="0" smtClean="0"/>
              <a:t>, </a:t>
            </a:r>
            <a:r>
              <a:rPr lang="el-GR" sz="2400" dirty="0" err="1" smtClean="0"/>
              <a:t>the</a:t>
            </a:r>
            <a:r>
              <a:rPr lang="el-GR" sz="2400" dirty="0" smtClean="0"/>
              <a:t> </a:t>
            </a:r>
            <a:r>
              <a:rPr lang="el-GR" sz="2400" dirty="0" err="1" smtClean="0"/>
              <a:t>students</a:t>
            </a:r>
            <a:r>
              <a:rPr lang="el-GR" sz="2400" dirty="0" smtClean="0"/>
              <a:t> </a:t>
            </a:r>
            <a:r>
              <a:rPr lang="el-GR" sz="2400" dirty="0" err="1" smtClean="0"/>
              <a:t>of</a:t>
            </a:r>
            <a:r>
              <a:rPr lang="el-GR" sz="2400" dirty="0" smtClean="0"/>
              <a:t> </a:t>
            </a:r>
            <a:r>
              <a:rPr lang="el-GR" sz="2400" dirty="0" err="1" smtClean="0"/>
              <a:t>the</a:t>
            </a:r>
            <a:r>
              <a:rPr lang="el-GR" sz="2400" dirty="0" smtClean="0"/>
              <a:t> </a:t>
            </a:r>
            <a:r>
              <a:rPr lang="en-US" sz="2400" dirty="0" smtClean="0"/>
              <a:t>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 </a:t>
            </a:r>
            <a:r>
              <a:rPr lang="el-GR" sz="2400" dirty="0" err="1" smtClean="0"/>
              <a:t>gathered</a:t>
            </a:r>
            <a:r>
              <a:rPr lang="el-GR" sz="2400" dirty="0" smtClean="0"/>
              <a:t> </a:t>
            </a:r>
            <a:r>
              <a:rPr lang="el-GR" sz="2400" dirty="0" err="1" smtClean="0"/>
              <a:t>in</a:t>
            </a:r>
            <a:r>
              <a:rPr lang="el-GR" sz="2400" dirty="0" smtClean="0"/>
              <a:t> </a:t>
            </a:r>
            <a:r>
              <a:rPr lang="el-GR" sz="2400" dirty="0" err="1" smtClean="0"/>
              <a:t>order</a:t>
            </a:r>
            <a:r>
              <a:rPr lang="en-US" sz="2400" dirty="0" smtClean="0"/>
              <a:t> </a:t>
            </a:r>
            <a:r>
              <a:rPr lang="el-GR" sz="2400" dirty="0" err="1" smtClean="0"/>
              <a:t>to</a:t>
            </a:r>
            <a:r>
              <a:rPr lang="en-US" sz="2400" dirty="0" smtClean="0"/>
              <a:t> </a:t>
            </a:r>
            <a:r>
              <a:rPr lang="el-GR" sz="2400" dirty="0" err="1" smtClean="0"/>
              <a:t>look</a:t>
            </a:r>
            <a:r>
              <a:rPr lang="en-US" sz="2400" dirty="0" smtClean="0"/>
              <a:t> </a:t>
            </a:r>
            <a:r>
              <a:rPr lang="el-GR" sz="2400" dirty="0" err="1" smtClean="0"/>
              <a:t>into</a:t>
            </a:r>
            <a:r>
              <a:rPr lang="el-GR" sz="2400" dirty="0" smtClean="0"/>
              <a:t> </a:t>
            </a:r>
            <a:r>
              <a:rPr lang="el-GR" sz="2400" dirty="0" err="1" smtClean="0"/>
              <a:t>the</a:t>
            </a:r>
            <a:r>
              <a:rPr lang="el-GR" sz="2400" dirty="0" smtClean="0"/>
              <a:t> </a:t>
            </a:r>
            <a:r>
              <a:rPr lang="el-GR" sz="2400" dirty="0" err="1" smtClean="0"/>
              <a:t>notions</a:t>
            </a:r>
            <a:r>
              <a:rPr lang="en-US" sz="2400" dirty="0" smtClean="0"/>
              <a:t> </a:t>
            </a:r>
            <a:r>
              <a:rPr lang="el-GR" sz="2400" dirty="0" err="1" smtClean="0"/>
              <a:t>they</a:t>
            </a:r>
            <a:r>
              <a:rPr lang="en-US" sz="2400" dirty="0" smtClean="0"/>
              <a:t> </a:t>
            </a:r>
            <a:r>
              <a:rPr lang="el-GR" sz="2400" dirty="0" err="1" smtClean="0"/>
              <a:t>came</a:t>
            </a:r>
            <a:r>
              <a:rPr lang="en-US" sz="2400" dirty="0" smtClean="0"/>
              <a:t> </a:t>
            </a:r>
            <a:r>
              <a:rPr lang="el-GR" sz="2400" dirty="0" err="1" smtClean="0"/>
              <a:t>across</a:t>
            </a:r>
            <a:r>
              <a:rPr lang="el-GR" sz="2400" dirty="0" smtClean="0"/>
              <a:t> </a:t>
            </a:r>
            <a:r>
              <a:rPr lang="el-GR" sz="2400" dirty="0" err="1" smtClean="0"/>
              <a:t>in</a:t>
            </a:r>
            <a:r>
              <a:rPr lang="el-GR" sz="2400" dirty="0" smtClean="0"/>
              <a:t> </a:t>
            </a:r>
            <a:r>
              <a:rPr lang="el-GR" sz="2400" dirty="0" err="1" smtClean="0"/>
              <a:t>the</a:t>
            </a:r>
            <a:r>
              <a:rPr lang="el-GR" sz="2400" dirty="0" smtClean="0"/>
              <a:t> </a:t>
            </a:r>
            <a:r>
              <a:rPr lang="el-GR" sz="2400" dirty="0" err="1" smtClean="0"/>
              <a:t>questionnaire</a:t>
            </a:r>
            <a:r>
              <a:rPr lang="el-GR" sz="2400" dirty="0" smtClean="0"/>
              <a:t>. </a:t>
            </a:r>
            <a:r>
              <a:rPr lang="el-GR" sz="2400" dirty="0" err="1" smtClean="0"/>
              <a:t>For</a:t>
            </a:r>
            <a:r>
              <a:rPr lang="el-GR" sz="2400" dirty="0" smtClean="0"/>
              <a:t> </a:t>
            </a:r>
            <a:r>
              <a:rPr lang="el-GR" sz="2400" dirty="0" err="1" smtClean="0"/>
              <a:t>this</a:t>
            </a:r>
            <a:r>
              <a:rPr lang="en-US" sz="2400" dirty="0" smtClean="0"/>
              <a:t> </a:t>
            </a:r>
            <a:r>
              <a:rPr lang="el-GR" sz="2400" dirty="0" err="1" smtClean="0"/>
              <a:t>reason</a:t>
            </a:r>
            <a:r>
              <a:rPr lang="el-GR" sz="2400" dirty="0" smtClean="0"/>
              <a:t>, </a:t>
            </a:r>
            <a:r>
              <a:rPr lang="el-GR" sz="2400" dirty="0" err="1" smtClean="0"/>
              <a:t>they</a:t>
            </a:r>
            <a:r>
              <a:rPr lang="en-US" sz="2400" dirty="0" smtClean="0"/>
              <a:t> </a:t>
            </a:r>
            <a:r>
              <a:rPr lang="el-GR" sz="2400" dirty="0" err="1" smtClean="0"/>
              <a:t>were</a:t>
            </a:r>
            <a:r>
              <a:rPr lang="en-US" sz="2400" dirty="0" smtClean="0"/>
              <a:t> </a:t>
            </a:r>
            <a:r>
              <a:rPr lang="el-GR" sz="2400" dirty="0" err="1" smtClean="0"/>
              <a:t>separated</a:t>
            </a:r>
            <a:r>
              <a:rPr lang="en-US" sz="2400" dirty="0" smtClean="0"/>
              <a:t> </a:t>
            </a:r>
            <a:r>
              <a:rPr lang="el-GR" sz="2400" dirty="0" err="1" smtClean="0"/>
              <a:t>into</a:t>
            </a:r>
            <a:r>
              <a:rPr lang="en-US" sz="2400" dirty="0" smtClean="0"/>
              <a:t> </a:t>
            </a:r>
            <a:r>
              <a:rPr lang="el-GR" sz="2400" dirty="0" err="1" smtClean="0"/>
              <a:t>teams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pic>
        <p:nvPicPr>
          <p:cNvPr id="2050" name="Picture 2" descr="C:\Users\user5\Documents\Όλα είναι εδώ\Στέφανος Τσερκέζης\ΣΤ' συνέχεια\ερευ\DSC_00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91791"/>
            <a:ext cx="2654885" cy="471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210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DSC_007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374477"/>
            <a:ext cx="1437014" cy="2554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Εικόνα 2" descr="DSC_0079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810" y="3915951"/>
            <a:ext cx="1455615" cy="2587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 descr="DSC_0081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94145">
            <a:off x="7256566" y="1226886"/>
            <a:ext cx="1381086" cy="2455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Εικόνα 5" descr="DSC_0087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1666" y="3976373"/>
            <a:ext cx="1421627" cy="252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Εικόνα 6" descr="DSC_0082"/>
          <p:cNvPicPr>
            <a:picLocks noGrp="1" noChangeAspect="1"/>
          </p:cNvPicPr>
          <p:nvPr isPhoto="1"/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7637" y="4149080"/>
            <a:ext cx="1418290" cy="2521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Εικόνα 7" descr="DSC_0084"/>
          <p:cNvPicPr>
            <a:picLocks noGrp="1" noChangeAspect="1"/>
          </p:cNvPicPr>
          <p:nvPr isPhoto="1"/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4118845"/>
            <a:ext cx="1455615" cy="2587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Εικόνα 8" descr="DSC_0085"/>
          <p:cNvPicPr>
            <a:picLocks noGrp="1" noChangeAspect="1"/>
          </p:cNvPicPr>
          <p:nvPr isPhoto="1"/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0891" y="1291971"/>
            <a:ext cx="1390346" cy="24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Εικόνα 9" descr="DSC_0086"/>
          <p:cNvPicPr>
            <a:picLocks noGrp="1" noChangeAspect="1"/>
          </p:cNvPicPr>
          <p:nvPr isPhoto="1"/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426078">
            <a:off x="2248789" y="1416044"/>
            <a:ext cx="1477581" cy="26268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Υπότιτλος 2"/>
          <p:cNvSpPr txBox="1">
            <a:spLocks/>
          </p:cNvSpPr>
          <p:nvPr/>
        </p:nvSpPr>
        <p:spPr>
          <a:xfrm>
            <a:off x="254666" y="206511"/>
            <a:ext cx="7837814" cy="1752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400" dirty="0" err="1" smtClean="0"/>
              <a:t>Each</a:t>
            </a:r>
            <a:r>
              <a:rPr lang="en-US" sz="2400" dirty="0" smtClean="0"/>
              <a:t> </a:t>
            </a:r>
            <a:r>
              <a:rPr lang="el-GR" sz="2400" dirty="0" err="1" smtClean="0"/>
              <a:t>team</a:t>
            </a:r>
            <a:r>
              <a:rPr lang="en-US" sz="2400" dirty="0" smtClean="0"/>
              <a:t> </a:t>
            </a:r>
            <a:r>
              <a:rPr lang="el-GR" sz="2400" dirty="0" err="1" smtClean="0"/>
              <a:t>set</a:t>
            </a:r>
            <a:r>
              <a:rPr lang="en-US" sz="2400" dirty="0" smtClean="0"/>
              <a:t> </a:t>
            </a:r>
            <a:r>
              <a:rPr lang="el-GR" sz="2400" dirty="0" err="1" smtClean="0"/>
              <a:t>its</a:t>
            </a:r>
            <a:r>
              <a:rPr lang="en-US" sz="2400" dirty="0" smtClean="0"/>
              <a:t> </a:t>
            </a:r>
            <a:r>
              <a:rPr lang="el-GR" sz="2400" dirty="0" err="1" smtClean="0"/>
              <a:t>representative</a:t>
            </a:r>
            <a:r>
              <a:rPr lang="el-GR" sz="2400" dirty="0" smtClean="0"/>
              <a:t> </a:t>
            </a:r>
            <a:r>
              <a:rPr lang="el-GR" sz="2400" dirty="0" err="1" smtClean="0"/>
              <a:t>and</a:t>
            </a:r>
            <a:r>
              <a:rPr lang="el-GR" sz="2400" dirty="0" smtClean="0"/>
              <a:t> </a:t>
            </a:r>
            <a:r>
              <a:rPr lang="el-GR" sz="2400" dirty="0" err="1" smtClean="0"/>
              <a:t>took</a:t>
            </a:r>
            <a:r>
              <a:rPr lang="en-US" sz="2400" dirty="0" smtClean="0"/>
              <a:t> </a:t>
            </a:r>
            <a:r>
              <a:rPr lang="el-GR" sz="2400" dirty="0" err="1" smtClean="0"/>
              <a:t>over</a:t>
            </a:r>
            <a:r>
              <a:rPr lang="el-GR" sz="2400" dirty="0" smtClean="0"/>
              <a:t> a </a:t>
            </a:r>
            <a:r>
              <a:rPr lang="el-GR" sz="2400" dirty="0" err="1" smtClean="0"/>
              <a:t>topic</a:t>
            </a:r>
            <a:r>
              <a:rPr lang="en-US" sz="2400" dirty="0" smtClean="0"/>
              <a:t> </a:t>
            </a:r>
            <a:r>
              <a:rPr lang="el-GR" sz="2400" dirty="0" err="1" smtClean="0"/>
              <a:t>to</a:t>
            </a:r>
            <a:r>
              <a:rPr lang="en-US" sz="2400" dirty="0" smtClean="0"/>
              <a:t> </a:t>
            </a:r>
            <a:r>
              <a:rPr lang="el-GR" sz="2400" dirty="0" err="1" smtClean="0"/>
              <a:t>elaborate</a:t>
            </a:r>
            <a:r>
              <a:rPr lang="el-GR" sz="2400" dirty="0" smtClean="0"/>
              <a:t>. </a:t>
            </a:r>
            <a:endParaRPr lang="el-GR" sz="2400" dirty="0"/>
          </a:p>
        </p:txBody>
      </p:sp>
      <p:pic>
        <p:nvPicPr>
          <p:cNvPr id="4" name="Εικόνα 3" descr="DSC_0080"/>
          <p:cNvPicPr>
            <a:picLocks noGrp="1" noChangeAspect="1"/>
          </p:cNvPicPr>
          <p:nvPr isPhoto="1"/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60317">
            <a:off x="4060855" y="2565933"/>
            <a:ext cx="1405974" cy="2499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1509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DSC_009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535" y="4077072"/>
            <a:ext cx="411480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Εικόνα 3" descr="DSC_009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4935" y="4077072"/>
            <a:ext cx="411480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 descr="DSC_0094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535" y="476672"/>
            <a:ext cx="411480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Εικόνα 5" descr="DSC_0096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4935" y="476672"/>
            <a:ext cx="4114800" cy="23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Υπότιτλος 2"/>
          <p:cNvSpPr txBox="1">
            <a:spLocks/>
          </p:cNvSpPr>
          <p:nvPr/>
        </p:nvSpPr>
        <p:spPr>
          <a:xfrm>
            <a:off x="876028" y="2996952"/>
            <a:ext cx="7837814" cy="1752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err="1" smtClean="0"/>
              <a:t>The</a:t>
            </a:r>
            <a:r>
              <a:rPr lang="el-GR" sz="2400" dirty="0" smtClean="0"/>
              <a:t> </a:t>
            </a:r>
            <a:r>
              <a:rPr lang="el-GR" sz="2400" dirty="0" err="1" smtClean="0"/>
              <a:t>children</a:t>
            </a:r>
            <a:r>
              <a:rPr lang="en-US" sz="2400" dirty="0" smtClean="0"/>
              <a:t> </a:t>
            </a:r>
            <a:r>
              <a:rPr lang="el-GR" sz="2400" dirty="0" err="1" smtClean="0"/>
              <a:t>were</a:t>
            </a:r>
            <a:r>
              <a:rPr lang="en-US" sz="2400" dirty="0" smtClean="0"/>
              <a:t> </a:t>
            </a:r>
            <a:r>
              <a:rPr lang="el-GR" sz="2400" dirty="0" err="1" smtClean="0"/>
              <a:t>troubled</a:t>
            </a:r>
            <a:r>
              <a:rPr lang="en-US" sz="2400" dirty="0" smtClean="0"/>
              <a:t> </a:t>
            </a:r>
            <a:r>
              <a:rPr lang="el-GR" sz="2400" dirty="0" err="1" smtClean="0"/>
              <a:t>about</a:t>
            </a:r>
            <a:r>
              <a:rPr lang="el-GR" sz="2400" dirty="0" smtClean="0"/>
              <a:t> </a:t>
            </a:r>
            <a:r>
              <a:rPr lang="el-GR" sz="2400" dirty="0" err="1" smtClean="0"/>
              <a:t>the</a:t>
            </a:r>
            <a:r>
              <a:rPr lang="el-GR" sz="2400" dirty="0" smtClean="0"/>
              <a:t> </a:t>
            </a:r>
            <a:r>
              <a:rPr lang="el-GR" sz="2400" dirty="0" err="1" smtClean="0"/>
              <a:t>terms</a:t>
            </a:r>
            <a:r>
              <a:rPr lang="en-US" sz="2400" dirty="0" smtClean="0"/>
              <a:t> </a:t>
            </a:r>
            <a:r>
              <a:rPr lang="el-GR" sz="2400" i="1" dirty="0" err="1" smtClean="0"/>
              <a:t>unemployment</a:t>
            </a:r>
            <a:r>
              <a:rPr lang="el-GR" sz="2400" dirty="0" smtClean="0"/>
              <a:t>, </a:t>
            </a:r>
            <a:r>
              <a:rPr lang="el-GR" sz="2400" i="1" dirty="0" err="1" smtClean="0"/>
              <a:t>immigration</a:t>
            </a:r>
            <a:r>
              <a:rPr lang="el-GR" sz="2400" dirty="0" smtClean="0"/>
              <a:t>, </a:t>
            </a:r>
            <a:r>
              <a:rPr lang="el-GR" sz="2400" i="1" dirty="0" err="1" smtClean="0"/>
              <a:t>poverty</a:t>
            </a:r>
            <a:r>
              <a:rPr lang="en-US" sz="2400" i="1" dirty="0" smtClean="0"/>
              <a:t>…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106651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DSC_009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" y="476672"/>
            <a:ext cx="411480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Εικόνα 3" descr="DSC_010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0100" y="476672"/>
            <a:ext cx="411480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 descr="DSC_0107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620" y="4077073"/>
            <a:ext cx="411480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Εικόνα 5" descr="DSC_0103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9020" y="4077072"/>
            <a:ext cx="4114800" cy="23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Υπότιτλος 2"/>
          <p:cNvSpPr txBox="1">
            <a:spLocks/>
          </p:cNvSpPr>
          <p:nvPr/>
        </p:nvSpPr>
        <p:spPr>
          <a:xfrm>
            <a:off x="1259632" y="2972544"/>
            <a:ext cx="7128793" cy="1752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i="1" dirty="0" smtClean="0"/>
              <a:t>…</a:t>
            </a:r>
            <a:r>
              <a:rPr lang="el-GR" sz="2400" i="1" dirty="0" err="1" smtClean="0"/>
              <a:t>terrorism</a:t>
            </a:r>
            <a:r>
              <a:rPr lang="el-GR" sz="2400" dirty="0" smtClean="0"/>
              <a:t>, </a:t>
            </a:r>
            <a:r>
              <a:rPr lang="el-GR" sz="2400" i="1" dirty="0" err="1" smtClean="0"/>
              <a:t>domestic</a:t>
            </a:r>
            <a:r>
              <a:rPr lang="en-US" sz="2400" i="1" dirty="0" smtClean="0"/>
              <a:t> </a:t>
            </a:r>
            <a:r>
              <a:rPr lang="el-GR" sz="2400" i="1" dirty="0" err="1" smtClean="0"/>
              <a:t>violence</a:t>
            </a:r>
            <a:r>
              <a:rPr lang="el-GR" sz="2400" dirty="0" smtClean="0"/>
              <a:t>, </a:t>
            </a:r>
            <a:r>
              <a:rPr lang="el-GR" sz="2400" i="1" dirty="0" err="1" smtClean="0"/>
              <a:t>racism</a:t>
            </a:r>
            <a:r>
              <a:rPr lang="el-GR" sz="2400" dirty="0" smtClean="0"/>
              <a:t>, </a:t>
            </a:r>
            <a:r>
              <a:rPr lang="el-GR" sz="2400" i="1" dirty="0" err="1" smtClean="0"/>
              <a:t>pollution</a:t>
            </a:r>
            <a:r>
              <a:rPr lang="en-US" sz="2400" i="1" dirty="0" smtClean="0"/>
              <a:t>…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396656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DSC_01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347" y="3923215"/>
            <a:ext cx="411480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Εικόνα 3" descr="DSC_0105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6311" y="3933056"/>
            <a:ext cx="411480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 descr="DSC_0108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347" y="427080"/>
            <a:ext cx="411480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Εικόνα 6" descr="DSC_0112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2672" y="451132"/>
            <a:ext cx="4114800" cy="23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Υπότιτλος 2"/>
          <p:cNvSpPr txBox="1">
            <a:spLocks/>
          </p:cNvSpPr>
          <p:nvPr/>
        </p:nvSpPr>
        <p:spPr>
          <a:xfrm>
            <a:off x="1475656" y="2954288"/>
            <a:ext cx="6696745" cy="1752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dirty="0" smtClean="0"/>
              <a:t>…</a:t>
            </a:r>
            <a:r>
              <a:rPr lang="el-GR" sz="2400" i="1" dirty="0" smtClean="0"/>
              <a:t> </a:t>
            </a:r>
            <a:r>
              <a:rPr lang="el-GR" sz="2400" i="1" dirty="0" err="1" smtClean="0"/>
              <a:t>social</a:t>
            </a:r>
            <a:r>
              <a:rPr lang="en-US" sz="2400" i="1" dirty="0" smtClean="0"/>
              <a:t> </a:t>
            </a:r>
            <a:r>
              <a:rPr lang="el-GR" sz="2400" i="1" dirty="0" err="1" smtClean="0"/>
              <a:t>justice</a:t>
            </a:r>
            <a:r>
              <a:rPr lang="el-GR" sz="2400" dirty="0" smtClean="0"/>
              <a:t> </a:t>
            </a:r>
            <a:r>
              <a:rPr lang="el-GR" sz="2400" dirty="0" err="1" smtClean="0"/>
              <a:t>and</a:t>
            </a:r>
            <a:r>
              <a:rPr lang="el-GR" sz="2400" dirty="0" smtClean="0"/>
              <a:t> </a:t>
            </a:r>
            <a:r>
              <a:rPr lang="el-GR" sz="2400" i="1" dirty="0" err="1" smtClean="0"/>
              <a:t>social</a:t>
            </a:r>
            <a:r>
              <a:rPr lang="en-US" sz="2400" i="1" dirty="0" smtClean="0"/>
              <a:t> </a:t>
            </a:r>
            <a:r>
              <a:rPr lang="el-GR" sz="2400" i="1" dirty="0" err="1" smtClean="0"/>
              <a:t>exclusion</a:t>
            </a:r>
            <a:r>
              <a:rPr lang="en-US" sz="2400" i="1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155966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DSC_013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524" y="2803912"/>
            <a:ext cx="4329970" cy="2435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Εικόνα 2" descr="DSC_0137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9723" y="2833039"/>
            <a:ext cx="4278188" cy="24064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Υπότιτλος 2"/>
          <p:cNvSpPr txBox="1">
            <a:spLocks/>
          </p:cNvSpPr>
          <p:nvPr/>
        </p:nvSpPr>
        <p:spPr>
          <a:xfrm>
            <a:off x="431034" y="548680"/>
            <a:ext cx="8280920" cy="172819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2400" dirty="0" err="1" smtClean="0"/>
              <a:t>Each</a:t>
            </a:r>
            <a:r>
              <a:rPr lang="en-US" sz="2400" dirty="0" smtClean="0"/>
              <a:t> </a:t>
            </a:r>
            <a:r>
              <a:rPr lang="el-GR" sz="2400" dirty="0" err="1" smtClean="0"/>
              <a:t>team</a:t>
            </a:r>
            <a:r>
              <a:rPr lang="en-US" sz="2400" dirty="0" smtClean="0"/>
              <a:t> </a:t>
            </a:r>
            <a:r>
              <a:rPr lang="el-GR" sz="2400" dirty="0" err="1" smtClean="0"/>
              <a:t>presented</a:t>
            </a:r>
            <a:r>
              <a:rPr lang="el-GR" sz="2400" dirty="0" smtClean="0"/>
              <a:t> </a:t>
            </a:r>
            <a:r>
              <a:rPr lang="el-GR" sz="2400" dirty="0" err="1" smtClean="0"/>
              <a:t>the</a:t>
            </a:r>
            <a:r>
              <a:rPr lang="el-GR" sz="2400" dirty="0" smtClean="0"/>
              <a:t> </a:t>
            </a:r>
            <a:r>
              <a:rPr lang="el-GR" sz="2400" dirty="0" err="1" smtClean="0"/>
              <a:t>topic</a:t>
            </a:r>
            <a:r>
              <a:rPr lang="en-US" sz="2400" dirty="0" smtClean="0"/>
              <a:t> </a:t>
            </a:r>
            <a:r>
              <a:rPr lang="el-GR" sz="2400" dirty="0" err="1" smtClean="0"/>
              <a:t>they</a:t>
            </a:r>
            <a:r>
              <a:rPr lang="en-US" sz="2400" dirty="0" smtClean="0"/>
              <a:t> </a:t>
            </a:r>
            <a:r>
              <a:rPr lang="el-GR" sz="2400" dirty="0" err="1" smtClean="0"/>
              <a:t>had</a:t>
            </a:r>
            <a:r>
              <a:rPr lang="en-US" sz="2400" dirty="0" smtClean="0"/>
              <a:t> </a:t>
            </a:r>
            <a:r>
              <a:rPr lang="el-GR" sz="2400" dirty="0" err="1" smtClean="0"/>
              <a:t>dealt</a:t>
            </a:r>
            <a:r>
              <a:rPr lang="en-US" sz="2400" dirty="0" smtClean="0"/>
              <a:t> </a:t>
            </a:r>
            <a:r>
              <a:rPr lang="el-GR" sz="2400" dirty="0" err="1" smtClean="0"/>
              <a:t>with</a:t>
            </a:r>
            <a:r>
              <a:rPr lang="en-US" sz="2400" dirty="0" smtClean="0"/>
              <a:t> </a:t>
            </a:r>
            <a:r>
              <a:rPr lang="el-GR" sz="2400" dirty="0" err="1" smtClean="0"/>
              <a:t>to</a:t>
            </a:r>
            <a:r>
              <a:rPr lang="el-GR" sz="2400" dirty="0" smtClean="0"/>
              <a:t> </a:t>
            </a:r>
            <a:r>
              <a:rPr lang="el-GR" sz="2400" dirty="0" err="1" smtClean="0"/>
              <a:t>the</a:t>
            </a:r>
            <a:r>
              <a:rPr lang="el-GR" sz="2400" dirty="0" smtClean="0"/>
              <a:t> </a:t>
            </a:r>
            <a:r>
              <a:rPr lang="el-GR" sz="2400" dirty="0" err="1" smtClean="0"/>
              <a:t>rest</a:t>
            </a:r>
            <a:r>
              <a:rPr lang="el-GR" sz="2400" dirty="0" smtClean="0"/>
              <a:t>. </a:t>
            </a:r>
            <a:r>
              <a:rPr lang="el-GR" sz="2400" dirty="0" err="1" smtClean="0"/>
              <a:t>Conversation</a:t>
            </a:r>
            <a:r>
              <a:rPr lang="el-GR" sz="2400" dirty="0" smtClean="0"/>
              <a:t> </a:t>
            </a:r>
            <a:r>
              <a:rPr lang="el-GR" sz="2400" dirty="0" err="1" smtClean="0"/>
              <a:t>and</a:t>
            </a:r>
            <a:r>
              <a:rPr lang="el-GR" sz="2400" dirty="0" smtClean="0"/>
              <a:t> </a:t>
            </a:r>
            <a:r>
              <a:rPr lang="el-GR" sz="2400" dirty="0" err="1" smtClean="0"/>
              <a:t>exchange</a:t>
            </a:r>
            <a:r>
              <a:rPr lang="el-GR" sz="2400" dirty="0" smtClean="0"/>
              <a:t> </a:t>
            </a:r>
            <a:r>
              <a:rPr lang="el-GR" sz="2400" dirty="0" err="1" smtClean="0"/>
              <a:t>of</a:t>
            </a:r>
            <a:r>
              <a:rPr lang="el-GR" sz="2400" dirty="0" smtClean="0"/>
              <a:t> </a:t>
            </a:r>
            <a:r>
              <a:rPr lang="el-GR" sz="2400" dirty="0" err="1" smtClean="0"/>
              <a:t>views</a:t>
            </a:r>
            <a:r>
              <a:rPr lang="en-US" sz="2400" dirty="0" smtClean="0"/>
              <a:t> </a:t>
            </a:r>
            <a:r>
              <a:rPr lang="el-GR" sz="2400" dirty="0" err="1" smtClean="0"/>
              <a:t>among</a:t>
            </a:r>
            <a:r>
              <a:rPr lang="el-GR" sz="2400" dirty="0" smtClean="0"/>
              <a:t> </a:t>
            </a:r>
            <a:r>
              <a:rPr lang="el-GR" sz="2400" dirty="0" err="1" smtClean="0"/>
              <a:t>the</a:t>
            </a:r>
            <a:r>
              <a:rPr lang="el-GR" sz="2400" dirty="0" smtClean="0"/>
              <a:t> </a:t>
            </a:r>
            <a:r>
              <a:rPr lang="el-GR" sz="2400" dirty="0" err="1" smtClean="0"/>
              <a:t>students</a:t>
            </a:r>
            <a:r>
              <a:rPr lang="en-US" sz="2400" dirty="0" smtClean="0"/>
              <a:t> </a:t>
            </a:r>
            <a:r>
              <a:rPr lang="el-GR" sz="2400" dirty="0" err="1" smtClean="0"/>
              <a:t>followed</a:t>
            </a:r>
            <a:r>
              <a:rPr lang="el-GR" sz="2400" dirty="0" smtClean="0"/>
              <a:t>.  </a:t>
            </a:r>
            <a:r>
              <a:rPr lang="el-GR" sz="2400" dirty="0" err="1" smtClean="0"/>
              <a:t>They</a:t>
            </a:r>
            <a:r>
              <a:rPr lang="en-US" sz="2400" dirty="0" smtClean="0"/>
              <a:t> </a:t>
            </a:r>
            <a:r>
              <a:rPr lang="el-GR" sz="2400" dirty="0" err="1" smtClean="0"/>
              <a:t>reached</a:t>
            </a:r>
            <a:r>
              <a:rPr lang="en-US" sz="2400" dirty="0" smtClean="0"/>
              <a:t> </a:t>
            </a:r>
            <a:r>
              <a:rPr lang="el-GR" sz="2400" dirty="0" err="1" smtClean="0"/>
              <a:t>conclusions</a:t>
            </a:r>
            <a:r>
              <a:rPr lang="el-GR" sz="2400" dirty="0" smtClean="0"/>
              <a:t> </a:t>
            </a:r>
            <a:r>
              <a:rPr lang="el-GR" sz="2400" dirty="0" err="1" smtClean="0"/>
              <a:t>and</a:t>
            </a:r>
            <a:r>
              <a:rPr lang="el-GR" sz="2400" dirty="0" smtClean="0"/>
              <a:t> </a:t>
            </a:r>
            <a:r>
              <a:rPr lang="el-GR" sz="2400" dirty="0" err="1" smtClean="0"/>
              <a:t>suggested</a:t>
            </a:r>
            <a:r>
              <a:rPr lang="en-US" sz="2400" dirty="0" smtClean="0"/>
              <a:t> </a:t>
            </a:r>
            <a:r>
              <a:rPr lang="el-GR" sz="2400" dirty="0" err="1" smtClean="0"/>
              <a:t>solutions</a:t>
            </a:r>
            <a:r>
              <a:rPr lang="el-GR" sz="2400" dirty="0" smtClean="0"/>
              <a:t>.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17433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226</Words>
  <Application>Microsoft Office PowerPoint</Application>
  <PresentationFormat>On-screen Show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Θέμα του Office</vt:lpstr>
      <vt:lpstr>In the context of the ERASMUS+ programme, action KA2 «Learning from the Past to Face the Future: Cultural Heritage in Contrast with Modern Society», the five collaborating schools carried out a research about the big issues that concern our society, according to the students' opinion.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Άλμπουμ φωτογραφιών</dc:title>
  <dc:creator>user5</dc:creator>
  <cp:lastModifiedBy>Argyris Molfetas</cp:lastModifiedBy>
  <cp:revision>31</cp:revision>
  <dcterms:created xsi:type="dcterms:W3CDTF">2019-02-23T05:23:54Z</dcterms:created>
  <dcterms:modified xsi:type="dcterms:W3CDTF">2019-02-26T19:31:23Z</dcterms:modified>
</cp:coreProperties>
</file>