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9" r:id="rId4"/>
    <p:sldId id="258" r:id="rId5"/>
    <p:sldId id="268" r:id="rId6"/>
    <p:sldId id="269" r:id="rId7"/>
    <p:sldId id="261" r:id="rId8"/>
    <p:sldId id="262" r:id="rId9"/>
    <p:sldId id="270" r:id="rId10"/>
    <p:sldId id="264" r:id="rId11"/>
    <p:sldId id="260" r:id="rId12"/>
    <p:sldId id="266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3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90F505B-E235-4E84-A276-596A5EE72A50}" type="datetimeFigureOut">
              <a:rPr lang="pl-PL" smtClean="0"/>
              <a:pPr/>
              <a:t>06.10.2020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5845DF-9648-4CDA-B92F-6F6AA15031FD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4205616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05B-E235-4E84-A276-596A5EE72A50}" type="datetimeFigureOut">
              <a:rPr lang="pl-PL" smtClean="0"/>
              <a:pPr/>
              <a:t>06.10.2020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45DF-9648-4CDA-B92F-6F6AA15031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9294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05B-E235-4E84-A276-596A5EE72A50}" type="datetimeFigureOut">
              <a:rPr lang="pl-PL" smtClean="0"/>
              <a:pPr/>
              <a:t>06.10.2020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45DF-9648-4CDA-B92F-6F6AA15031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6937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05B-E235-4E84-A276-596A5EE72A50}" type="datetimeFigureOut">
              <a:rPr lang="pl-PL" smtClean="0"/>
              <a:pPr/>
              <a:t>06.10.2020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45DF-9648-4CDA-B92F-6F6AA15031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1485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F505B-E235-4E84-A276-596A5EE72A50}" type="datetimeFigureOut">
              <a:rPr lang="pl-PL" smtClean="0"/>
              <a:pPr/>
              <a:t>06.10.2020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5845DF-9648-4CDA-B92F-6F6AA15031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1577199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05B-E235-4E84-A276-596A5EE72A50}" type="datetimeFigureOut">
              <a:rPr lang="pl-PL" smtClean="0"/>
              <a:pPr/>
              <a:t>06.10.2020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45DF-9648-4CDA-B92F-6F6AA15031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8757971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05B-E235-4E84-A276-596A5EE72A50}" type="datetimeFigureOut">
              <a:rPr lang="pl-PL" smtClean="0"/>
              <a:pPr/>
              <a:t>06.10.2020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45DF-9648-4CDA-B92F-6F6AA15031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45837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05B-E235-4E84-A276-596A5EE72A50}" type="datetimeFigureOut">
              <a:rPr lang="pl-PL" smtClean="0"/>
              <a:pPr/>
              <a:t>06.10.2020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45DF-9648-4CDA-B92F-6F6AA15031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2721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05B-E235-4E84-A276-596A5EE72A50}" type="datetimeFigureOut">
              <a:rPr lang="pl-PL" smtClean="0"/>
              <a:pPr/>
              <a:t>06.10.2020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45DF-9648-4CDA-B92F-6F6AA15031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0978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F505B-E235-4E84-A276-596A5EE72A50}" type="datetimeFigureOut">
              <a:rPr lang="pl-PL" smtClean="0"/>
              <a:pPr/>
              <a:t>06.10.2020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5845DF-9648-4CDA-B92F-6F6AA15031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40779216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F505B-E235-4E84-A276-596A5EE72A50}" type="datetimeFigureOut">
              <a:rPr lang="pl-PL" smtClean="0"/>
              <a:pPr/>
              <a:t>06.10.2020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5845DF-9648-4CDA-B92F-6F6AA15031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79846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90F505B-E235-4E84-A276-596A5EE72A50}" type="datetimeFigureOut">
              <a:rPr lang="pl-PL" smtClean="0"/>
              <a:pPr/>
              <a:t>06.10.2020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45845DF-9648-4CDA-B92F-6F6AA15031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77955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6B12A68-4D84-428E-8456-3C6190C0E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3238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b="1" i="1" dirty="0">
                <a:latin typeface="Bell MT" panose="02020503060305020303" pitchFamily="18" charset="0"/>
              </a:rPr>
              <a:t>Cracow now and in the past</a:t>
            </a:r>
            <a:endParaRPr lang="pl-PL" sz="4800" b="1" i="1" dirty="0">
              <a:latin typeface="Bell MT" panose="02020503060305020303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90F81752-8CA6-498F-A28C-2B7AA7F9CE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latin typeface="Bell MT" panose="02020503060305020303" pitchFamily="18" charset="0"/>
              </a:rPr>
              <a:t>Oliwia  </a:t>
            </a:r>
            <a:r>
              <a:rPr lang="pl-PL" dirty="0" err="1">
                <a:latin typeface="Bell MT" panose="02020503060305020303" pitchFamily="18" charset="0"/>
              </a:rPr>
              <a:t>Świąć</a:t>
            </a:r>
            <a:endParaRPr lang="pl-PL" dirty="0">
              <a:latin typeface="Bell MT" panose="020205030603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63704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16263">
        <p14:reveal/>
      </p:transition>
    </mc:Choice>
    <mc:Fallback>
      <p:transition spd="slow" advTm="162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E81D3D7-5449-4717-866A-4C962787C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90600"/>
            <a:ext cx="9601200" cy="1181100"/>
          </a:xfrm>
        </p:spPr>
        <p:txBody>
          <a:bodyPr>
            <a:normAutofit/>
          </a:bodyPr>
          <a:lstStyle/>
          <a:p>
            <a:r>
              <a:rPr lang="pl-PL" sz="4800" b="1" dirty="0" err="1">
                <a:latin typeface="Bell MT" panose="02020503060305020303" pitchFamily="18" charset="0"/>
              </a:rPr>
              <a:t>Dżok</a:t>
            </a:r>
            <a:r>
              <a:rPr lang="pl-PL" sz="4800" b="1" dirty="0">
                <a:latin typeface="Bell MT" panose="02020503060305020303" pitchFamily="18" charset="0"/>
              </a:rPr>
              <a:t> dog monument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1B02C69C-995B-4C07-B54B-C5441EF3F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71700"/>
            <a:ext cx="4443984" cy="3831336"/>
          </a:xfrm>
        </p:spPr>
        <p:txBody>
          <a:bodyPr/>
          <a:lstStyle/>
          <a:p>
            <a:r>
              <a:rPr lang="en-US" dirty="0">
                <a:latin typeface="Bell MT" panose="02020503060305020303" pitchFamily="18" charset="0"/>
              </a:rPr>
              <a:t>Not far from Wawel Castle there is a monument to a dog named </a:t>
            </a:r>
            <a:r>
              <a:rPr lang="en-US" dirty="0" err="1">
                <a:latin typeface="Bell MT" panose="02020503060305020303" pitchFamily="18" charset="0"/>
              </a:rPr>
              <a:t>Dżok</a:t>
            </a:r>
            <a:r>
              <a:rPr lang="en-US" dirty="0" smtClean="0">
                <a:latin typeface="Bell MT" panose="02020503060305020303" pitchFamily="18" charset="0"/>
              </a:rPr>
              <a:t>.</a:t>
            </a:r>
            <a:r>
              <a:rPr lang="pl-PL" dirty="0" smtClean="0">
                <a:latin typeface="Bell MT" panose="02020503060305020303" pitchFamily="18" charset="0"/>
              </a:rPr>
              <a:t> His </a:t>
            </a:r>
            <a:r>
              <a:rPr lang="en-US" dirty="0">
                <a:latin typeface="Bell MT" panose="02020503060305020303" pitchFamily="18" charset="0"/>
              </a:rPr>
              <a:t>owner died of a heart attack in the center o</a:t>
            </a:r>
            <a:r>
              <a:rPr lang="pl-PL" dirty="0">
                <a:latin typeface="Bell MT" panose="02020503060305020303" pitchFamily="18" charset="0"/>
              </a:rPr>
              <a:t>f </a:t>
            </a:r>
            <a:r>
              <a:rPr lang="pl-PL" dirty="0" err="1">
                <a:latin typeface="Bell MT" panose="02020503060305020303" pitchFamily="18" charset="0"/>
              </a:rPr>
              <a:t>Cracow</a:t>
            </a:r>
            <a:r>
              <a:rPr lang="en-US" dirty="0">
                <a:latin typeface="Bell MT" panose="02020503060305020303" pitchFamily="18" charset="0"/>
              </a:rPr>
              <a:t>,</a:t>
            </a:r>
            <a:r>
              <a:rPr lang="pl-PL" dirty="0">
                <a:latin typeface="Bell MT" panose="02020503060305020303" pitchFamily="18" charset="0"/>
              </a:rPr>
              <a:t> </a:t>
            </a:r>
            <a:r>
              <a:rPr lang="en-US" dirty="0">
                <a:latin typeface="Bell MT" panose="02020503060305020303" pitchFamily="18" charset="0"/>
              </a:rPr>
              <a:t>and the faithful dog waited for him </a:t>
            </a:r>
            <a:r>
              <a:rPr lang="en-US" dirty="0" smtClean="0">
                <a:latin typeface="Bell MT" panose="02020503060305020303" pitchFamily="18" charset="0"/>
              </a:rPr>
              <a:t>a </a:t>
            </a:r>
            <a:r>
              <a:rPr lang="en-US" dirty="0">
                <a:latin typeface="Bell MT" panose="02020503060305020303" pitchFamily="18" charset="0"/>
              </a:rPr>
              <a:t>year in the same place.</a:t>
            </a:r>
            <a:endParaRPr lang="pl-PL" dirty="0">
              <a:latin typeface="Bell MT" panose="02020503060305020303" pitchFamily="18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4524FE36-4259-407E-BF38-9BA9142B51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10" r="5230"/>
          <a:stretch/>
        </p:blipFill>
        <p:spPr>
          <a:xfrm>
            <a:off x="8485428" y="3356590"/>
            <a:ext cx="3096353" cy="3501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ymbol zastępczy zawartości 7">
            <a:extLst>
              <a:ext uri="{FF2B5EF4-FFF2-40B4-BE49-F238E27FC236}">
                <a16:creationId xmlns="" xmlns:a16="http://schemas.microsoft.com/office/drawing/2014/main" id="{ADE4E023-0734-474A-8655-BC6BC197385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18" r="4852"/>
          <a:stretch/>
        </p:blipFill>
        <p:spPr>
          <a:xfrm>
            <a:off x="6376418" y="1619894"/>
            <a:ext cx="3096353" cy="2685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669125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22560">
        <p:fade/>
      </p:transition>
    </mc:Choice>
    <mc:Fallback>
      <p:transition spd="med" advTm="225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6690AF3-2F7C-499B-A194-ABE08E24D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02" y="854964"/>
            <a:ext cx="9601200" cy="1485900"/>
          </a:xfrm>
        </p:spPr>
        <p:txBody>
          <a:bodyPr>
            <a:normAutofit/>
          </a:bodyPr>
          <a:lstStyle/>
          <a:p>
            <a:r>
              <a:rPr lang="pl-PL" sz="5400" b="1" dirty="0" err="1">
                <a:latin typeface="Bell MT" panose="02020503060305020303" pitchFamily="18" charset="0"/>
              </a:rPr>
              <a:t>Cracow</a:t>
            </a:r>
            <a:r>
              <a:rPr lang="pl-PL" sz="5400" b="1" dirty="0">
                <a:latin typeface="Bell MT" panose="02020503060305020303" pitchFamily="18" charset="0"/>
              </a:rPr>
              <a:t> </a:t>
            </a:r>
            <a:r>
              <a:rPr lang="pl-PL" sz="5400" b="1" dirty="0" err="1">
                <a:latin typeface="Bell MT" panose="02020503060305020303" pitchFamily="18" charset="0"/>
              </a:rPr>
              <a:t>specialities</a:t>
            </a:r>
            <a:endParaRPr lang="pl-PL" sz="5400" b="1" dirty="0">
              <a:latin typeface="Bell MT" panose="02020503060305020303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86F15CF3-E5DB-49B3-BAD3-5CFD491CE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724400" cy="3336010"/>
          </a:xfrm>
        </p:spPr>
        <p:txBody>
          <a:bodyPr/>
          <a:lstStyle/>
          <a:p>
            <a:r>
              <a:rPr lang="en-US" sz="3600" dirty="0">
                <a:latin typeface="Bell MT" panose="02020503060305020303" pitchFamily="18" charset="0"/>
              </a:rPr>
              <a:t>The Cracow delicacy is "</a:t>
            </a:r>
            <a:r>
              <a:rPr lang="en-US" sz="3600" dirty="0" err="1">
                <a:latin typeface="Bell MT" panose="02020503060305020303" pitchFamily="18" charset="0"/>
              </a:rPr>
              <a:t>Kremówka</a:t>
            </a:r>
            <a:r>
              <a:rPr lang="en-US" sz="3600" dirty="0">
                <a:latin typeface="Bell MT" panose="02020503060305020303" pitchFamily="18" charset="0"/>
              </a:rPr>
              <a:t> </a:t>
            </a:r>
            <a:r>
              <a:rPr lang="en-US" sz="3600" dirty="0" err="1">
                <a:latin typeface="Bell MT" panose="02020503060305020303" pitchFamily="18" charset="0"/>
              </a:rPr>
              <a:t>Papieska</a:t>
            </a:r>
            <a:r>
              <a:rPr lang="en-US" sz="3600" dirty="0">
                <a:latin typeface="Bell MT" panose="02020503060305020303" pitchFamily="18" charset="0"/>
              </a:rPr>
              <a:t>", which in childhood was the favourite dessert of Pope John Paul </a:t>
            </a:r>
            <a:r>
              <a:rPr lang="en-US" sz="3600" dirty="0" smtClean="0">
                <a:latin typeface="Bell MT" panose="02020503060305020303" pitchFamily="18" charset="0"/>
              </a:rPr>
              <a:t>II</a:t>
            </a:r>
            <a:r>
              <a:rPr lang="pl-PL" sz="3600" dirty="0" smtClean="0">
                <a:latin typeface="Bell MT" panose="02020503060305020303" pitchFamily="18" charset="0"/>
              </a:rPr>
              <a:t>.</a:t>
            </a:r>
            <a:endParaRPr lang="pl-PL" sz="3600" dirty="0">
              <a:latin typeface="Bell MT" panose="02020503060305020303" pitchFamily="18" charset="0"/>
            </a:endParaRPr>
          </a:p>
          <a:p>
            <a:endParaRPr lang="pl-PL" sz="3600" dirty="0">
              <a:latin typeface="Bell MT" panose="02020503060305020303" pitchFamily="18" charset="0"/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="" xmlns:a16="http://schemas.microsoft.com/office/drawing/2014/main" id="{E02BD4E6-125C-4EF1-879A-337EA1A1CE5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08" y="2340864"/>
            <a:ext cx="3822192" cy="300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901875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22267">
        <p:fade/>
      </p:transition>
    </mc:Choice>
    <mc:Fallback>
      <p:transition spd="med" advTm="222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21270B0-E539-4491-9696-650B4213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3471"/>
            <a:ext cx="9601200" cy="1908229"/>
          </a:xfrm>
        </p:spPr>
        <p:txBody>
          <a:bodyPr>
            <a:normAutofit fontScale="90000"/>
          </a:bodyPr>
          <a:lstStyle/>
          <a:p>
            <a:r>
              <a:rPr lang="pl-PL" b="1" dirty="0" err="1">
                <a:latin typeface="Bell MT" panose="02020503060305020303" pitchFamily="18" charset="0"/>
              </a:rPr>
              <a:t>Famous</a:t>
            </a:r>
            <a:r>
              <a:rPr lang="pl-PL" b="1" dirty="0">
                <a:latin typeface="Bell MT" panose="02020503060305020303" pitchFamily="18" charset="0"/>
              </a:rPr>
              <a:t> people </a:t>
            </a:r>
            <a:r>
              <a:rPr lang="pl-PL" b="1" dirty="0" smtClean="0">
                <a:latin typeface="Bell MT" panose="02020503060305020303" pitchFamily="18" charset="0"/>
              </a:rPr>
              <a:t>from </a:t>
            </a:r>
            <a:r>
              <a:rPr lang="pl-PL" b="1" dirty="0" err="1">
                <a:latin typeface="Bell MT" panose="02020503060305020303" pitchFamily="18" charset="0"/>
              </a:rPr>
              <a:t>Cracow</a:t>
            </a:r>
            <a:r>
              <a:rPr lang="pl-PL" dirty="0">
                <a:latin typeface="Bell MT" panose="02020503060305020303" pitchFamily="18" charset="0"/>
              </a:rPr>
              <a:t/>
            </a:r>
            <a:br>
              <a:rPr lang="pl-PL" dirty="0">
                <a:latin typeface="Bell MT" panose="02020503060305020303" pitchFamily="18" charset="0"/>
              </a:rPr>
            </a:br>
            <a:r>
              <a:rPr lang="pl-PL" dirty="0">
                <a:latin typeface="Bell MT" panose="02020503060305020303" pitchFamily="18" charset="0"/>
              </a:rPr>
              <a:t/>
            </a:r>
            <a:br>
              <a:rPr lang="pl-PL" dirty="0">
                <a:latin typeface="Bell MT" panose="02020503060305020303" pitchFamily="18" charset="0"/>
              </a:rPr>
            </a:br>
            <a:r>
              <a:rPr lang="en-US" sz="3600" dirty="0">
                <a:latin typeface="Bell MT" panose="02020503060305020303" pitchFamily="18" charset="0"/>
              </a:rPr>
              <a:t>Many famous Polish musicians were born in Cracow , such as Zbigniew </a:t>
            </a:r>
            <a:r>
              <a:rPr lang="en-US" sz="3600" dirty="0" err="1">
                <a:latin typeface="Bell MT" panose="02020503060305020303" pitchFamily="18" charset="0"/>
              </a:rPr>
              <a:t>Wodecki</a:t>
            </a:r>
            <a:r>
              <a:rPr lang="en-US" sz="3600" dirty="0">
                <a:latin typeface="Bell MT" panose="02020503060305020303" pitchFamily="18" charset="0"/>
              </a:rPr>
              <a:t>, Kora and </a:t>
            </a:r>
            <a:r>
              <a:rPr lang="en-US" sz="3600" dirty="0" err="1">
                <a:latin typeface="Bell MT" panose="02020503060305020303" pitchFamily="18" charset="0"/>
              </a:rPr>
              <a:t>Ewa</a:t>
            </a:r>
            <a:r>
              <a:rPr lang="en-US" sz="3600" dirty="0">
                <a:latin typeface="Bell MT" panose="02020503060305020303" pitchFamily="18" charset="0"/>
              </a:rPr>
              <a:t> </a:t>
            </a:r>
            <a:r>
              <a:rPr lang="en-US" sz="3600" dirty="0" smtClean="0">
                <a:latin typeface="Bell MT" panose="02020503060305020303" pitchFamily="18" charset="0"/>
              </a:rPr>
              <a:t>D</a:t>
            </a:r>
            <a:r>
              <a:rPr lang="pl-PL" sz="3600" dirty="0" smtClean="0">
                <a:latin typeface="Bell MT" panose="02020503060305020303" pitchFamily="18" charset="0"/>
              </a:rPr>
              <a:t>e</a:t>
            </a:r>
            <a:r>
              <a:rPr lang="en-US" sz="3600" dirty="0" err="1" smtClean="0">
                <a:latin typeface="Bell MT" panose="02020503060305020303" pitchFamily="18" charset="0"/>
              </a:rPr>
              <a:t>marczyk</a:t>
            </a:r>
            <a:r>
              <a:rPr lang="en-US" sz="3600" dirty="0">
                <a:latin typeface="Bell MT" panose="02020503060305020303" pitchFamily="18" charset="0"/>
              </a:rPr>
              <a:t>.</a:t>
            </a:r>
            <a:br>
              <a:rPr lang="en-US" sz="3600" dirty="0">
                <a:latin typeface="Bell MT" panose="02020503060305020303" pitchFamily="18" charset="0"/>
              </a:rPr>
            </a:br>
            <a:endParaRPr lang="pl-PL" sz="3600" dirty="0">
              <a:latin typeface="Bell MT" panose="02020503060305020303" pitchFamily="18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F0BEB400-CEE2-4FFA-82AF-94372D5BE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38" y="2757422"/>
            <a:ext cx="2955113" cy="3737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99B8882E-3305-4252-BB28-0FA3D78B3F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89" t="3209" r="26523" b="3208"/>
          <a:stretch/>
        </p:blipFill>
        <p:spPr>
          <a:xfrm>
            <a:off x="8336180" y="2839565"/>
            <a:ext cx="2890171" cy="365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E3290587-4625-4162-BE41-CC93E25E54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40" r="18263"/>
          <a:stretch/>
        </p:blipFill>
        <p:spPr>
          <a:xfrm>
            <a:off x="4963180" y="2839565"/>
            <a:ext cx="2890171" cy="365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899267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25815">
        <p:fade/>
      </p:transition>
    </mc:Choice>
    <mc:Fallback>
      <p:transition spd="med" advTm="258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0DDEAD4A-DD64-44DC-B9B2-9867DB49D8A8}"/>
              </a:ext>
            </a:extLst>
          </p:cNvPr>
          <p:cNvSpPr txBox="1"/>
          <p:nvPr/>
        </p:nvSpPr>
        <p:spPr>
          <a:xfrm>
            <a:off x="4246532" y="1734702"/>
            <a:ext cx="4556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Cracow</a:t>
            </a:r>
            <a:endParaRPr lang="pl-PL" sz="5400" b="1" dirty="0">
              <a:solidFill>
                <a:schemeClr val="tx1">
                  <a:lumMod val="95000"/>
                  <a:lumOff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C0FEFFAD-D16F-487D-9310-4C6618C9A4CB}"/>
              </a:ext>
            </a:extLst>
          </p:cNvPr>
          <p:cNvSpPr txBox="1"/>
          <p:nvPr/>
        </p:nvSpPr>
        <p:spPr>
          <a:xfrm>
            <a:off x="5284919" y="2779038"/>
            <a:ext cx="2479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Bell MT" pitchFamily="18" charset="0"/>
              </a:rPr>
              <a:t> </a:t>
            </a:r>
            <a:r>
              <a:rPr lang="pl-PL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ell MT" pitchFamily="18" charset="0"/>
              </a:rPr>
              <a:t>the</a:t>
            </a:r>
            <a:r>
              <a:rPr lang="pl-PL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Bell MT" pitchFamily="18" charset="0"/>
              </a:rPr>
              <a:t> </a:t>
            </a:r>
            <a:r>
              <a:rPr lang="pl-PL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ell MT" pitchFamily="18" charset="0"/>
              </a:rPr>
              <a:t>most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4EC60124-6BAE-483D-89C5-F99E41175FEB}"/>
              </a:ext>
            </a:extLst>
          </p:cNvPr>
          <p:cNvSpPr txBox="1"/>
          <p:nvPr/>
        </p:nvSpPr>
        <p:spPr>
          <a:xfrm>
            <a:off x="4827720" y="3646919"/>
            <a:ext cx="3394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ell MT" pitchFamily="18" charset="0"/>
              </a:rPr>
              <a:t>beautiful</a:t>
            </a:r>
            <a:endParaRPr lang="pl-PL" sz="4000" b="1" dirty="0">
              <a:solidFill>
                <a:schemeClr val="tx2">
                  <a:lumMod val="60000"/>
                  <a:lumOff val="40000"/>
                </a:schemeClr>
              </a:solidFill>
              <a:latin typeface="Bell MT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25B69034-7E27-4614-9871-C7B01B7EDBC1}"/>
              </a:ext>
            </a:extLst>
          </p:cNvPr>
          <p:cNvSpPr txBox="1"/>
          <p:nvPr/>
        </p:nvSpPr>
        <p:spPr>
          <a:xfrm>
            <a:off x="4764506" y="4523873"/>
            <a:ext cx="5173579" cy="710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ell MT" pitchFamily="18" charset="0"/>
              </a:rPr>
              <a:t> </a:t>
            </a:r>
            <a:r>
              <a:rPr lang="pl-PL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ell MT" pitchFamily="18" charset="0"/>
              </a:rPr>
              <a:t>city</a:t>
            </a:r>
            <a:r>
              <a:rPr lang="pl-PL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ell MT" pitchFamily="18" charset="0"/>
              </a:rPr>
              <a:t> in Poland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53B10A47-4A5D-4E00-AB41-110157B93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29" y="727433"/>
            <a:ext cx="2847975" cy="16002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4FF05711-C413-4F2E-BC74-5694D86C3C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29" y="2779038"/>
            <a:ext cx="2847974" cy="16383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763DBF82-EA78-4860-9CD2-ED89975F3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29" y="4868743"/>
            <a:ext cx="2857500" cy="16002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8EFC01A0-DE1C-4703-ABE5-7AE8937779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010" y="727433"/>
            <a:ext cx="2968328" cy="16002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="" xmlns:a16="http://schemas.microsoft.com/office/drawing/2014/main" id="{E65A0333-0B99-46E3-B9A0-F8D238AB4A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87" y="2716505"/>
            <a:ext cx="2908151" cy="16383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="" xmlns:a16="http://schemas.microsoft.com/office/drawing/2014/main" id="{5A3446EF-9845-448F-94A1-4AC7AD54FA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87" y="4830985"/>
            <a:ext cx="2908151" cy="160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122789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37449">
        <p:fade/>
      </p:transition>
    </mc:Choice>
    <mc:Fallback>
      <p:transition spd="med" advTm="374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94F6EA2-D6B8-4D9D-A323-8C84C1EF0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1342204"/>
          </a:xfrm>
        </p:spPr>
        <p:txBody>
          <a:bodyPr/>
          <a:lstStyle/>
          <a:p>
            <a:r>
              <a:rPr lang="pl-PL" sz="4800" b="1" i="1" dirty="0" err="1">
                <a:latin typeface="Bell MT" panose="02020503060305020303" pitchFamily="18" charset="0"/>
              </a:rPr>
              <a:t>tHanks</a:t>
            </a:r>
            <a:r>
              <a:rPr lang="pl-PL" sz="4800" b="1" i="1" dirty="0">
                <a:latin typeface="Bell MT" panose="02020503060305020303" pitchFamily="18" charset="0"/>
              </a:rPr>
              <a:t> for </a:t>
            </a:r>
            <a:r>
              <a:rPr lang="pl-PL" sz="4800" b="1" i="1" dirty="0" err="1" smtClean="0">
                <a:latin typeface="Bell MT" panose="02020503060305020303" pitchFamily="18" charset="0"/>
              </a:rPr>
              <a:t>watching</a:t>
            </a:r>
            <a:r>
              <a:rPr lang="pl-PL" sz="4800" b="1" i="1" smtClean="0">
                <a:latin typeface="Bell MT" panose="02020503060305020303" pitchFamily="18" charset="0"/>
              </a:rPr>
              <a:t>!</a:t>
            </a:r>
            <a:endParaRPr lang="pl-PL" sz="4800" b="1" i="1" dirty="0">
              <a:latin typeface="Bell MT" panose="02020503060305020303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B2C8DD06-81FF-4582-9BD7-1B25E9AD0D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latin typeface="Bell MT" pitchFamily="18" charset="0"/>
              </a:rPr>
              <a:t>Oliwia </a:t>
            </a:r>
            <a:r>
              <a:rPr lang="pl-PL" dirty="0" err="1">
                <a:latin typeface="Bell MT" pitchFamily="18" charset="0"/>
              </a:rPr>
              <a:t>Świąć</a:t>
            </a:r>
            <a:endParaRPr lang="pl-PL" dirty="0">
              <a:latin typeface="Bell MT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013699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692"/>
    </mc:Choice>
    <mc:Fallback>
      <p:transition spd="slow" advTm="10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EE7DD46-39C4-4969-B562-443147DA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98084"/>
            <a:ext cx="3855720" cy="5169316"/>
          </a:xfrm>
        </p:spPr>
        <p:txBody>
          <a:bodyPr/>
          <a:lstStyle/>
          <a:p>
            <a:r>
              <a:rPr lang="en-US" b="1" dirty="0">
                <a:latin typeface="Bell MT" panose="02020503060305020303" pitchFamily="18" charset="0"/>
              </a:rPr>
              <a:t>Cracow</a:t>
            </a:r>
            <a:endParaRPr lang="pl-PL" b="1" dirty="0">
              <a:latin typeface="Bell MT" panose="02020503060305020303" pitchFamily="18" charset="0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7BDF891F-F417-4F40-B6EE-85C9956C5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1472339"/>
            <a:ext cx="3855720" cy="439506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Bell MT" panose="02020503060305020303" pitchFamily="18" charset="0"/>
              </a:rPr>
              <a:t>is the second largest city in Poland and until 1795 it was the capital of our </a:t>
            </a:r>
            <a:r>
              <a:rPr lang="en-US" sz="3600" dirty="0" smtClean="0">
                <a:latin typeface="Bell MT" panose="02020503060305020303" pitchFamily="18" charset="0"/>
              </a:rPr>
              <a:t>country</a:t>
            </a:r>
            <a:r>
              <a:rPr lang="pl-PL" sz="3600" dirty="0" smtClean="0">
                <a:latin typeface="Bell MT" panose="02020503060305020303" pitchFamily="18" charset="0"/>
              </a:rPr>
              <a:t>.</a:t>
            </a:r>
            <a:endParaRPr lang="pl-PL" sz="3600" dirty="0"/>
          </a:p>
        </p:txBody>
      </p:sp>
      <p:pic>
        <p:nvPicPr>
          <p:cNvPr id="36" name="Symbol zastępczy obrazu 35">
            <a:extLst>
              <a:ext uri="{FF2B5EF4-FFF2-40B4-BE49-F238E27FC236}">
                <a16:creationId xmlns="" xmlns:a16="http://schemas.microsoft.com/office/drawing/2014/main" id="{42719D48-0C24-4A34-A619-65F8DAAD7A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76" r="16676"/>
          <a:stretch>
            <a:fillRect/>
          </a:stretch>
        </p:blipFill>
        <p:spPr>
          <a:xfrm>
            <a:off x="5821363" y="2876227"/>
            <a:ext cx="3582038" cy="3688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Obraz 37">
            <a:extLst>
              <a:ext uri="{FF2B5EF4-FFF2-40B4-BE49-F238E27FC236}">
                <a16:creationId xmlns="" xmlns:a16="http://schemas.microsoft.com/office/drawing/2014/main" id="{A35A2036-891E-401A-8255-E95A906E6A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071" y="278726"/>
            <a:ext cx="3391143" cy="3391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945195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19756">
        <p14:reveal/>
      </p:transition>
    </mc:Choice>
    <mc:Fallback>
      <p:transition spd="slow" advTm="197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4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7B355F4-C80D-48F9-91ED-DD7BB697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468464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pl-PL" b="1" dirty="0">
                <a:latin typeface="Bell MT" panose="02020503060305020303" pitchFamily="18" charset="0"/>
              </a:rPr>
              <a:t>Vistula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39BBD0D5-0A77-4577-A90C-8193C944F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154264"/>
            <a:ext cx="3855720" cy="3713136"/>
          </a:xfrm>
        </p:spPr>
        <p:txBody>
          <a:bodyPr>
            <a:noAutofit/>
          </a:bodyPr>
          <a:lstStyle/>
          <a:p>
            <a:r>
              <a:rPr lang="pl-PL" sz="3600" dirty="0" err="1">
                <a:latin typeface="Bell MT" panose="02020503060305020303" pitchFamily="18" charset="0"/>
              </a:rPr>
              <a:t>Cracow</a:t>
            </a:r>
            <a:r>
              <a:rPr lang="pl-PL" sz="3600" dirty="0">
                <a:latin typeface="Bell MT" panose="02020503060305020303" pitchFamily="18" charset="0"/>
              </a:rPr>
              <a:t> </a:t>
            </a:r>
            <a:r>
              <a:rPr lang="pl-PL" sz="3600" dirty="0" smtClean="0">
                <a:latin typeface="Bell MT" panose="02020503060305020303" pitchFamily="18" charset="0"/>
              </a:rPr>
              <a:t>is </a:t>
            </a:r>
            <a:r>
              <a:rPr lang="pl-PL" sz="3600" dirty="0" err="1" smtClean="0">
                <a:latin typeface="Bell MT" panose="02020503060305020303" pitchFamily="18" charset="0"/>
              </a:rPr>
              <a:t>located</a:t>
            </a:r>
            <a:r>
              <a:rPr lang="pl-PL" sz="3600" dirty="0" smtClean="0">
                <a:latin typeface="Bell MT" panose="02020503060305020303" pitchFamily="18" charset="0"/>
              </a:rPr>
              <a:t> on </a:t>
            </a:r>
            <a:r>
              <a:rPr lang="pl-PL" sz="3600" dirty="0" err="1" smtClean="0">
                <a:latin typeface="Bell MT" panose="02020503060305020303" pitchFamily="18" charset="0"/>
              </a:rPr>
              <a:t>the</a:t>
            </a:r>
            <a:r>
              <a:rPr lang="pl-PL" sz="3600" dirty="0" smtClean="0">
                <a:latin typeface="Bell MT" panose="02020503060305020303" pitchFamily="18" charset="0"/>
              </a:rPr>
              <a:t> </a:t>
            </a:r>
            <a:r>
              <a:rPr lang="pl-PL" sz="3600" dirty="0" smtClean="0">
                <a:latin typeface="Bell MT" panose="02020503060305020303" pitchFamily="18" charset="0"/>
              </a:rPr>
              <a:t>bank</a:t>
            </a:r>
            <a:r>
              <a:rPr lang="en-US" sz="3600" dirty="0" smtClean="0">
                <a:latin typeface="Bell MT" panose="02020503060305020303" pitchFamily="18" charset="0"/>
              </a:rPr>
              <a:t> </a:t>
            </a:r>
            <a:r>
              <a:rPr lang="en-US" sz="3600" dirty="0">
                <a:latin typeface="Bell MT" panose="02020503060305020303" pitchFamily="18" charset="0"/>
              </a:rPr>
              <a:t>on the Vistula River, the longest river in </a:t>
            </a:r>
            <a:r>
              <a:rPr lang="en-US" sz="3600" dirty="0" smtClean="0">
                <a:latin typeface="Bell MT" panose="02020503060305020303" pitchFamily="18" charset="0"/>
              </a:rPr>
              <a:t>Poland</a:t>
            </a:r>
            <a:r>
              <a:rPr lang="pl-PL" sz="3600" dirty="0" smtClean="0">
                <a:latin typeface="Bell MT" panose="02020503060305020303" pitchFamily="18" charset="0"/>
              </a:rPr>
              <a:t>.</a:t>
            </a:r>
            <a:r>
              <a:rPr lang="en-US" sz="3600" dirty="0">
                <a:latin typeface="Bell MT" panose="02020503060305020303" pitchFamily="18" charset="0"/>
              </a:rPr>
              <a:t/>
            </a:r>
            <a:br>
              <a:rPr lang="en-US" sz="3600" dirty="0">
                <a:latin typeface="Bell MT" panose="02020503060305020303" pitchFamily="18" charset="0"/>
              </a:rPr>
            </a:br>
            <a:endParaRPr lang="pl-PL" sz="3600" dirty="0">
              <a:latin typeface="Bell MT" panose="02020503060305020303" pitchFamily="18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999B372E-1F3A-4CF7-BDEB-6EA588647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21" y="437283"/>
            <a:ext cx="4237263" cy="290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34DB09F9-9D8E-43AF-A428-297ECFB0B3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21" y="3769419"/>
            <a:ext cx="4237263" cy="290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302681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8836">
        <p:fade/>
      </p:transition>
    </mc:Choice>
    <mc:Fallback>
      <p:transition spd="med" advTm="188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C8A16A5-7330-46EF-9C80-D4282948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6831"/>
            <a:ext cx="9601200" cy="215039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ell MT" panose="02020503060305020303" pitchFamily="18" charset="0"/>
              </a:rPr>
              <a:t>The most beautiful place in Kraków is </a:t>
            </a:r>
            <a:r>
              <a:rPr lang="en-US" sz="3600" b="1" dirty="0" err="1">
                <a:latin typeface="Bell MT" panose="02020503060305020303" pitchFamily="18" charset="0"/>
              </a:rPr>
              <a:t>Wawel</a:t>
            </a:r>
            <a:r>
              <a:rPr lang="en-US" sz="3600" b="1" dirty="0">
                <a:latin typeface="Bell MT" panose="02020503060305020303" pitchFamily="18" charset="0"/>
              </a:rPr>
              <a:t> Castle. </a:t>
            </a:r>
            <a:r>
              <a:rPr lang="en-US" sz="3600" dirty="0">
                <a:latin typeface="Bell MT" panose="02020503060305020303" pitchFamily="18" charset="0"/>
              </a:rPr>
              <a:t>Legend </a:t>
            </a:r>
            <a:r>
              <a:rPr lang="pl-PL" sz="3600" dirty="0" smtClean="0">
                <a:latin typeface="Bell MT" panose="02020503060305020303" pitchFamily="18" charset="0"/>
              </a:rPr>
              <a:t>says</a:t>
            </a:r>
            <a:r>
              <a:rPr lang="en-US" sz="3600" dirty="0" smtClean="0">
                <a:latin typeface="Bell MT" panose="02020503060305020303" pitchFamily="18" charset="0"/>
              </a:rPr>
              <a:t> </a:t>
            </a:r>
            <a:r>
              <a:rPr lang="en-US" sz="3600" dirty="0">
                <a:latin typeface="Bell MT" panose="02020503060305020303" pitchFamily="18" charset="0"/>
              </a:rPr>
              <a:t>that a dragon once lived there</a:t>
            </a:r>
            <a:r>
              <a:rPr lang="pl-PL" sz="3600" dirty="0">
                <a:latin typeface="Bell MT" panose="02020503060305020303" pitchFamily="18" charset="0"/>
              </a:rPr>
              <a:t>.</a:t>
            </a:r>
            <a:r>
              <a:rPr lang="en-US" sz="3600" dirty="0">
                <a:latin typeface="Bell MT" panose="02020503060305020303" pitchFamily="18" charset="0"/>
              </a:rPr>
              <a:t> Now there is a fire-breathing monument there</a:t>
            </a:r>
            <a:r>
              <a:rPr lang="pl-PL" sz="3600" dirty="0">
                <a:latin typeface="Bell MT" panose="02020503060305020303" pitchFamily="18" charset="0"/>
              </a:rPr>
              <a:t>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171AF2F8-8861-40B6-9810-9AB780ED1F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79449"/>
            <a:ext cx="4448175" cy="2842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ymbol zastępczy zawartości 11">
            <a:extLst>
              <a:ext uri="{FF2B5EF4-FFF2-40B4-BE49-F238E27FC236}">
                <a16:creationId xmlns="" xmlns:a16="http://schemas.microsoft.com/office/drawing/2014/main" id="{40FA2B49-70E3-4589-9700-21FAC15AA8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2" b="12410"/>
          <a:stretch/>
        </p:blipFill>
        <p:spPr>
          <a:xfrm>
            <a:off x="6372227" y="2879448"/>
            <a:ext cx="4448175" cy="2842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588497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21337">
        <p:fade/>
      </p:transition>
    </mc:Choice>
    <mc:Fallback>
      <p:transition spd="med" advTm="213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CEEAFE5-203A-48AF-82D0-F83E0ECF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77870"/>
            <a:ext cx="9601200" cy="993829"/>
          </a:xfrm>
        </p:spPr>
        <p:txBody>
          <a:bodyPr>
            <a:noAutofit/>
          </a:bodyPr>
          <a:lstStyle/>
          <a:p>
            <a:r>
              <a:rPr lang="pl-PL" sz="4800" b="1" dirty="0" err="1">
                <a:latin typeface="Bell MT" panose="02020503060305020303" pitchFamily="18" charset="0"/>
              </a:rPr>
              <a:t>Cracow</a:t>
            </a:r>
            <a:r>
              <a:rPr lang="pl-PL" sz="4800" b="1" dirty="0">
                <a:latin typeface="Bell MT" panose="02020503060305020303" pitchFamily="18" charset="0"/>
              </a:rPr>
              <a:t> Market </a:t>
            </a:r>
            <a:r>
              <a:rPr lang="pl-PL" sz="4800" b="1" dirty="0" err="1" smtClean="0">
                <a:latin typeface="Bell MT" panose="02020503060305020303" pitchFamily="18" charset="0"/>
              </a:rPr>
              <a:t>Square</a:t>
            </a:r>
            <a:r>
              <a:rPr lang="pl-PL" sz="4800" b="1" dirty="0">
                <a:latin typeface="Bell MT" panose="02020503060305020303" pitchFamily="18" charset="0"/>
              </a:rPr>
              <a:t/>
            </a:r>
            <a:br>
              <a:rPr lang="pl-PL" sz="4800" b="1" dirty="0">
                <a:latin typeface="Bell MT" panose="02020503060305020303" pitchFamily="18" charset="0"/>
              </a:rPr>
            </a:br>
            <a:r>
              <a:rPr lang="pl-PL" sz="4800" b="1" dirty="0">
                <a:latin typeface="Bell MT" panose="02020503060305020303" pitchFamily="18" charset="0"/>
              </a:rPr>
              <a:t/>
            </a:r>
            <a:br>
              <a:rPr lang="pl-PL" sz="4800" b="1" dirty="0">
                <a:latin typeface="Bell MT" panose="02020503060305020303" pitchFamily="18" charset="0"/>
              </a:rPr>
            </a:br>
            <a:endParaRPr lang="pl-PL" sz="4800" b="1" dirty="0">
              <a:latin typeface="Bell MT" panose="02020503060305020303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4CA6E597-A2D7-4860-A1BF-A5455EF3F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3831336"/>
          </a:xfrm>
        </p:spPr>
        <p:txBody>
          <a:bodyPr/>
          <a:lstStyle/>
          <a:p>
            <a:r>
              <a:rPr lang="pl-PL" dirty="0" err="1">
                <a:latin typeface="Bell MT" pitchFamily="18" charset="0"/>
              </a:rPr>
              <a:t>Cracow</a:t>
            </a:r>
            <a:r>
              <a:rPr lang="pl-PL" dirty="0">
                <a:latin typeface="Bell MT" pitchFamily="18" charset="0"/>
              </a:rPr>
              <a:t> </a:t>
            </a:r>
            <a:r>
              <a:rPr lang="en-US" dirty="0">
                <a:latin typeface="Bell MT" pitchFamily="18" charset="0"/>
              </a:rPr>
              <a:t>Market Square is the largest medieval market square in all of Europe. It is here that numerous celebrations and important national events take place.</a:t>
            </a:r>
          </a:p>
          <a:p>
            <a:endParaRPr lang="pl-PL" dirty="0">
              <a:latin typeface="Bell MT" pitchFamily="18" charset="0"/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="" xmlns:a16="http://schemas.microsoft.com/office/drawing/2014/main" id="{59313139-2A41-4AC5-9636-0B975C0AA97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40864"/>
            <a:ext cx="5447244" cy="3630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79838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20208">
        <p:fade/>
      </p:transition>
    </mc:Choice>
    <mc:Fallback>
      <p:transition spd="med" advTm="202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44720F4-43F3-46D5-A7AB-98C9D2A69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798" y="865617"/>
            <a:ext cx="9601200" cy="823912"/>
          </a:xfrm>
        </p:spPr>
        <p:txBody>
          <a:bodyPr/>
          <a:lstStyle/>
          <a:p>
            <a:r>
              <a:rPr lang="pl-PL" b="1" dirty="0">
                <a:latin typeface="Bell MT" panose="02020503060305020303" pitchFamily="18" charset="0"/>
              </a:rPr>
              <a:t>Mariacka Tower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E6615198-A7CF-46C5-9D09-508EA78B4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1085" y="1813301"/>
            <a:ext cx="4443984" cy="4356341"/>
          </a:xfrm>
        </p:spPr>
        <p:txBody>
          <a:bodyPr/>
          <a:lstStyle/>
          <a:p>
            <a:r>
              <a:rPr lang="en-US" dirty="0">
                <a:latin typeface="Bell MT" panose="02020503060305020303" pitchFamily="18" charset="0"/>
              </a:rPr>
              <a:t>One of the most famous places in </a:t>
            </a:r>
            <a:r>
              <a:rPr lang="pl-PL" dirty="0" err="1">
                <a:latin typeface="Bell MT" panose="02020503060305020303" pitchFamily="18" charset="0"/>
              </a:rPr>
              <a:t>Cracow</a:t>
            </a:r>
            <a:r>
              <a:rPr lang="pl-PL" dirty="0">
                <a:latin typeface="Bell MT" panose="02020503060305020303" pitchFamily="18" charset="0"/>
              </a:rPr>
              <a:t> </a:t>
            </a:r>
            <a:r>
              <a:rPr lang="en-US" dirty="0">
                <a:latin typeface="Bell MT" panose="02020503060305020303" pitchFamily="18" charset="0"/>
              </a:rPr>
              <a:t>is </a:t>
            </a:r>
            <a:r>
              <a:rPr lang="pl-PL" dirty="0">
                <a:latin typeface="Bell MT" panose="02020503060305020303" pitchFamily="18" charset="0"/>
              </a:rPr>
              <a:t>Mariacka</a:t>
            </a:r>
            <a:r>
              <a:rPr lang="en-US" dirty="0">
                <a:latin typeface="Bell MT" panose="02020503060305020303" pitchFamily="18" charset="0"/>
              </a:rPr>
              <a:t>Tower where every hour </a:t>
            </a:r>
            <a:r>
              <a:rPr lang="en-US" dirty="0" smtClean="0">
                <a:latin typeface="Bell MT" panose="02020503060305020303" pitchFamily="18" charset="0"/>
              </a:rPr>
              <a:t>a</a:t>
            </a:r>
            <a:r>
              <a:rPr lang="pl-PL" dirty="0" smtClean="0">
                <a:latin typeface="Bell MT" panose="02020503060305020303" pitchFamily="18" charset="0"/>
              </a:rPr>
              <a:t> </a:t>
            </a:r>
            <a:r>
              <a:rPr lang="pl-PL" dirty="0" err="1" smtClean="0">
                <a:latin typeface="Bell MT" panose="02020503060305020303" pitchFamily="18" charset="0"/>
              </a:rPr>
              <a:t>special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>
                <a:latin typeface="Bell MT" panose="02020503060305020303" pitchFamily="18" charset="0"/>
              </a:rPr>
              <a:t>anthem is played </a:t>
            </a:r>
            <a:r>
              <a:rPr lang="pl-PL" dirty="0" smtClean="0">
                <a:latin typeface="Bell MT" panose="02020503060305020303" pitchFamily="18" charset="0"/>
              </a:rPr>
              <a:t>with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>
                <a:latin typeface="Bell MT" panose="02020503060305020303" pitchFamily="18" charset="0"/>
              </a:rPr>
              <a:t>the trumpet</a:t>
            </a:r>
            <a:r>
              <a:rPr lang="pl-PL" dirty="0">
                <a:latin typeface="Bell MT" panose="02020503060305020303" pitchFamily="18" charset="0"/>
              </a:rPr>
              <a:t>. </a:t>
            </a:r>
            <a:r>
              <a:rPr lang="en-US" dirty="0">
                <a:latin typeface="Bell MT" panose="02020503060305020303" pitchFamily="18" charset="0"/>
              </a:rPr>
              <a:t>Legend </a:t>
            </a:r>
            <a:r>
              <a:rPr lang="pl-PL" dirty="0" smtClean="0">
                <a:latin typeface="Bell MT" panose="02020503060305020303" pitchFamily="18" charset="0"/>
              </a:rPr>
              <a:t>says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>
                <a:latin typeface="Bell MT" panose="02020503060305020303" pitchFamily="18" charset="0"/>
              </a:rPr>
              <a:t>that when the Tatars attacked</a:t>
            </a:r>
            <a:r>
              <a:rPr lang="pl-PL" dirty="0">
                <a:latin typeface="Bell MT" panose="02020503060305020303" pitchFamily="18" charset="0"/>
              </a:rPr>
              <a:t> </a:t>
            </a:r>
            <a:r>
              <a:rPr lang="pl-PL" dirty="0" err="1">
                <a:latin typeface="Bell MT" panose="02020503060305020303" pitchFamily="18" charset="0"/>
              </a:rPr>
              <a:t>Cracow</a:t>
            </a:r>
            <a:r>
              <a:rPr lang="en-US" dirty="0">
                <a:latin typeface="Bell MT" panose="02020503060305020303" pitchFamily="18" charset="0"/>
              </a:rPr>
              <a:t>, the trumpeter started to </a:t>
            </a:r>
            <a:r>
              <a:rPr lang="en-US" dirty="0" smtClean="0">
                <a:latin typeface="Bell MT" panose="02020503060305020303" pitchFamily="18" charset="0"/>
              </a:rPr>
              <a:t>play </a:t>
            </a:r>
            <a:r>
              <a:rPr lang="en-US" dirty="0">
                <a:latin typeface="Bell MT" panose="02020503060305020303" pitchFamily="18" charset="0"/>
              </a:rPr>
              <a:t>to warn the </a:t>
            </a:r>
            <a:r>
              <a:rPr lang="en-US" dirty="0" smtClean="0">
                <a:latin typeface="Bell MT" panose="02020503060305020303" pitchFamily="18" charset="0"/>
              </a:rPr>
              <a:t>inhabitants</a:t>
            </a:r>
            <a:r>
              <a:rPr lang="pl-PL" dirty="0" smtClean="0">
                <a:latin typeface="Bell MT" panose="02020503060305020303" pitchFamily="18" charset="0"/>
              </a:rPr>
              <a:t> </a:t>
            </a:r>
            <a:r>
              <a:rPr lang="pl-PL" dirty="0" err="1" smtClean="0">
                <a:latin typeface="Bell MT" panose="02020503060305020303" pitchFamily="18" charset="0"/>
              </a:rPr>
              <a:t>he</a:t>
            </a:r>
            <a:r>
              <a:rPr lang="pl-PL" dirty="0" smtClean="0">
                <a:latin typeface="Bell MT" panose="02020503060305020303" pitchFamily="18" charset="0"/>
              </a:rPr>
              <a:t> was by </a:t>
            </a:r>
            <a:r>
              <a:rPr lang="pl-PL" dirty="0" err="1" smtClean="0">
                <a:latin typeface="Bell MT" panose="02020503060305020303" pitchFamily="18" charset="0"/>
              </a:rPr>
              <a:t>the</a:t>
            </a:r>
            <a:r>
              <a:rPr lang="pl-PL" dirty="0" smtClean="0">
                <a:latin typeface="Bell MT" panose="02020503060305020303" pitchFamily="18" charset="0"/>
              </a:rPr>
              <a:t> </a:t>
            </a:r>
            <a:r>
              <a:rPr lang="pl-PL" dirty="0" err="1" smtClean="0">
                <a:latin typeface="Bell MT" panose="02020503060305020303" pitchFamily="18" charset="0"/>
              </a:rPr>
              <a:t>enemy’s</a:t>
            </a:r>
            <a:r>
              <a:rPr lang="pl-PL" dirty="0" smtClean="0">
                <a:latin typeface="Bell MT" panose="02020503060305020303" pitchFamily="18" charset="0"/>
              </a:rPr>
              <a:t> </a:t>
            </a:r>
            <a:r>
              <a:rPr lang="pl-PL" dirty="0" err="1" smtClean="0">
                <a:latin typeface="Bell MT" panose="02020503060305020303" pitchFamily="18" charset="0"/>
              </a:rPr>
              <a:t>arrow</a:t>
            </a:r>
            <a:r>
              <a:rPr lang="pl-PL" dirty="0" smtClean="0">
                <a:latin typeface="Bell MT" panose="02020503060305020303" pitchFamily="18" charset="0"/>
              </a:rPr>
              <a:t>.</a:t>
            </a:r>
            <a:endParaRPr lang="pl-PL" dirty="0">
              <a:latin typeface="Bell MT" panose="02020503060305020303" pitchFamily="18" charset="0"/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="" xmlns:a16="http://schemas.microsoft.com/office/drawing/2014/main" id="{AF23FCE1-8F3C-4418-A3A3-7A2F1AB1EBC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48" y="343119"/>
            <a:ext cx="4146650" cy="6171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695315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23498">
        <p:fade/>
      </p:transition>
    </mc:Choice>
    <mc:Fallback>
      <p:transition spd="med" advTm="23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84829AD-26C3-4B39-A61C-93CC8F00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065508"/>
          </a:xfrm>
        </p:spPr>
        <p:txBody>
          <a:bodyPr/>
          <a:lstStyle/>
          <a:p>
            <a:r>
              <a:rPr lang="pl-PL" b="1" dirty="0">
                <a:latin typeface="Bell MT" panose="02020503060305020303" pitchFamily="18" charset="0"/>
              </a:rPr>
              <a:t>Sukiennice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BA567C0E-2357-4636-BAC0-DF1F99286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90" y="375834"/>
            <a:ext cx="4762957" cy="2931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B6DD2C3A-8AE7-455D-A6DA-E7EE6FF5B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1921790"/>
            <a:ext cx="3855720" cy="357365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ell MT" panose="02020503060305020303" pitchFamily="18" charset="0"/>
              </a:rPr>
              <a:t>"</a:t>
            </a:r>
            <a:r>
              <a:rPr lang="en-US" sz="3200" dirty="0" err="1">
                <a:latin typeface="Bell MT" panose="02020503060305020303" pitchFamily="18" charset="0"/>
              </a:rPr>
              <a:t>Sukiennice</a:t>
            </a:r>
            <a:r>
              <a:rPr lang="en-US" sz="3200" dirty="0">
                <a:latin typeface="Bell MT" panose="02020503060305020303" pitchFamily="18" charset="0"/>
              </a:rPr>
              <a:t>" is a building where we can buy many beautiful hand-made materials, souvenirs and sweets</a:t>
            </a:r>
            <a:r>
              <a:rPr lang="en-US" sz="2800" dirty="0">
                <a:latin typeface="Bell MT" panose="02020503060305020303" pitchFamily="18" charset="0"/>
              </a:rPr>
              <a:t>.</a:t>
            </a:r>
            <a:endParaRPr lang="pl-PL" sz="2800" dirty="0">
              <a:latin typeface="Bell MT" panose="02020503060305020303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8FCFC285-CDEA-4C28-AE34-F4405A2579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90" y="3307041"/>
            <a:ext cx="4762957" cy="300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841373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23237">
        <p14:reveal/>
      </p:transition>
    </mc:Choice>
    <mc:Fallback>
      <p:transition spd="slow" advTm="232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4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2477DCA-9B98-4F0B-96A9-F06CEA39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5464"/>
            <a:ext cx="9601200" cy="2231756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Bell MT" panose="02020503060305020303" pitchFamily="18" charset="0"/>
              </a:rPr>
              <a:t>There is an </a:t>
            </a:r>
            <a:r>
              <a:rPr lang="pl-PL" sz="3500" b="1" dirty="0" smtClean="0">
                <a:latin typeface="Bell MT" panose="02020503060305020303" pitchFamily="18" charset="0"/>
              </a:rPr>
              <a:t>U</a:t>
            </a:r>
            <a:r>
              <a:rPr lang="en-US" sz="3500" b="1" dirty="0" err="1" smtClean="0">
                <a:latin typeface="Bell MT" panose="02020503060305020303" pitchFamily="18" charset="0"/>
              </a:rPr>
              <a:t>nderground</a:t>
            </a:r>
            <a:r>
              <a:rPr lang="en-US" sz="3500" b="1" dirty="0" smtClean="0">
                <a:latin typeface="Bell MT" panose="02020503060305020303" pitchFamily="18" charset="0"/>
              </a:rPr>
              <a:t> </a:t>
            </a:r>
            <a:r>
              <a:rPr lang="pl-PL" sz="3500" b="1" dirty="0" smtClean="0">
                <a:latin typeface="Bell MT" panose="02020503060305020303" pitchFamily="18" charset="0"/>
              </a:rPr>
              <a:t>M</a:t>
            </a:r>
            <a:r>
              <a:rPr lang="en-US" sz="3500" b="1" dirty="0" err="1" smtClean="0">
                <a:latin typeface="Bell MT" panose="02020503060305020303" pitchFamily="18" charset="0"/>
              </a:rPr>
              <a:t>useum</a:t>
            </a:r>
            <a:r>
              <a:rPr lang="en-US" sz="3500" b="1" dirty="0" smtClean="0">
                <a:latin typeface="Bell MT" panose="02020503060305020303" pitchFamily="18" charset="0"/>
              </a:rPr>
              <a:t> </a:t>
            </a:r>
            <a:r>
              <a:rPr lang="en-US" sz="3500" dirty="0">
                <a:latin typeface="Bell MT" panose="02020503060305020303" pitchFamily="18" charset="0"/>
              </a:rPr>
              <a:t>underneath the </a:t>
            </a:r>
            <a:r>
              <a:rPr lang="pl-PL" sz="3500" dirty="0" err="1">
                <a:latin typeface="Bell MT" panose="02020503060305020303" pitchFamily="18" charset="0"/>
              </a:rPr>
              <a:t>Cracow</a:t>
            </a:r>
            <a:r>
              <a:rPr lang="pl-PL" sz="3500" dirty="0">
                <a:latin typeface="Bell MT" panose="02020503060305020303" pitchFamily="18" charset="0"/>
              </a:rPr>
              <a:t> </a:t>
            </a:r>
            <a:r>
              <a:rPr lang="en-US" sz="3500" dirty="0">
                <a:latin typeface="Bell MT" panose="02020503060305020303" pitchFamily="18" charset="0"/>
              </a:rPr>
              <a:t>Market Square, where we can go back in time and admire the old</a:t>
            </a:r>
            <a:r>
              <a:rPr lang="pl-PL" sz="3500" dirty="0">
                <a:latin typeface="Bell MT" panose="02020503060305020303" pitchFamily="18" charset="0"/>
              </a:rPr>
              <a:t> </a:t>
            </a:r>
            <a:r>
              <a:rPr lang="pl-PL" sz="3500" dirty="0" err="1">
                <a:latin typeface="Bell MT" panose="02020503060305020303" pitchFamily="18" charset="0"/>
              </a:rPr>
              <a:t>Cracow</a:t>
            </a:r>
            <a:r>
              <a:rPr lang="en-US" sz="3500" dirty="0">
                <a:latin typeface="Bell MT" panose="02020503060305020303" pitchFamily="18" charset="0"/>
              </a:rPr>
              <a:t>. </a:t>
            </a:r>
            <a:br>
              <a:rPr lang="en-US" sz="3500" dirty="0">
                <a:latin typeface="Bell MT" panose="02020503060305020303" pitchFamily="18" charset="0"/>
              </a:rPr>
            </a:br>
            <a:endParaRPr lang="pl-PL" sz="3500" dirty="0">
              <a:latin typeface="Bell MT" panose="02020503060305020303" pitchFamily="18" charset="0"/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="" xmlns:a16="http://schemas.microsoft.com/office/drawing/2014/main" id="{E7E01B81-0881-4BE6-AFFB-AA5B2A7867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22" y="2514601"/>
            <a:ext cx="5074370" cy="3376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ymbol zastępczy zawartości 11">
            <a:extLst>
              <a:ext uri="{FF2B5EF4-FFF2-40B4-BE49-F238E27FC236}">
                <a16:creationId xmlns="" xmlns:a16="http://schemas.microsoft.com/office/drawing/2014/main" id="{DEE87D27-B676-41E6-8017-2F91A47991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934" b="3990"/>
          <a:stretch/>
        </p:blipFill>
        <p:spPr>
          <a:xfrm>
            <a:off x="1146606" y="2454443"/>
            <a:ext cx="4776331" cy="3490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36385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24362">
        <p:fade/>
      </p:transition>
    </mc:Choice>
    <mc:Fallback>
      <p:transition spd="med" advTm="243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E0698AD-4E9C-4EBA-8A40-035228BD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46874"/>
            <a:ext cx="9601200" cy="1024825"/>
          </a:xfrm>
        </p:spPr>
        <p:txBody>
          <a:bodyPr>
            <a:normAutofit/>
          </a:bodyPr>
          <a:lstStyle/>
          <a:p>
            <a:r>
              <a:rPr lang="pl-PL" sz="5400" b="1" dirty="0" err="1">
                <a:latin typeface="Bell MT" panose="02020503060305020303" pitchFamily="18" charset="0"/>
              </a:rPr>
              <a:t>Museum</a:t>
            </a:r>
            <a:r>
              <a:rPr lang="pl-PL" sz="5400" b="1" dirty="0">
                <a:latin typeface="Bell MT" panose="02020503060305020303" pitchFamily="18" charset="0"/>
              </a:rPr>
              <a:t> in </a:t>
            </a:r>
            <a:r>
              <a:rPr lang="pl-PL" sz="5400" b="1" dirty="0" err="1">
                <a:latin typeface="Bell MT" panose="02020503060305020303" pitchFamily="18" charset="0"/>
              </a:rPr>
              <a:t>Cracow</a:t>
            </a:r>
            <a:endParaRPr lang="pl-PL" sz="5400" b="1" dirty="0">
              <a:latin typeface="Bell MT" panose="02020503060305020303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F29F15B7-B5F8-43B6-927F-212B21900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3254024"/>
          </a:xfrm>
        </p:spPr>
        <p:txBody>
          <a:bodyPr/>
          <a:lstStyle/>
          <a:p>
            <a:r>
              <a:rPr lang="en-US" sz="3600" dirty="0">
                <a:latin typeface="Bell MT" panose="02020503060305020303" pitchFamily="18" charset="0"/>
              </a:rPr>
              <a:t>In the National Museum in Cracow there is a painting by Leonardo da Vinci "Lady with an Ermine".</a:t>
            </a:r>
            <a:endParaRPr lang="pl-PL" sz="3600" dirty="0">
              <a:latin typeface="Bell MT" panose="02020503060305020303" pitchFamily="18" charset="0"/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="" xmlns:a16="http://schemas.microsoft.com/office/drawing/2014/main" id="{83123665-A130-4B55-9D51-1E8C66773F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4608"/>
            <a:ext cx="5207511" cy="352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895851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7120">
        <p:fade/>
      </p:transition>
    </mc:Choice>
    <mc:Fallback>
      <p:transition spd="med" advTm="171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3|3.2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|4.6|1.4|8|1.3|1.3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7|5.8|6.7|1.8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4|3.2|4.5|7.8|1.9|1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|3.6|4.1|1.8|1.1|1.3|1.2|1.2|1.1|7.3|1.1|1.2|1.2|2.1|0.8|0.7|0.7|0.7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|2.1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|3.4|4|3.6|1.4|1.5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|2|1.4|5.4|1.6|1.7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6|2.7|7.5|1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|4|6|2.2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|4.3|8.9|2.6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3|4.4|2|4.1|2.4|2.1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8|3.7|4.1|2.5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3|4.1|4.7|1.5|1.9"/>
</p:tagLst>
</file>

<file path=ppt/theme/theme1.xml><?xml version="1.0" encoding="utf-8"?>
<a:theme xmlns:a="http://schemas.openxmlformats.org/drawingml/2006/main" name="Przycinanie">
  <a:themeElements>
    <a:clrScheme name="Niestandardowy 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D8D8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D8D8D8"/>
      </a:folHlink>
    </a:clrScheme>
    <a:fontScheme name="Przycinanie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501</TotalTime>
  <Words>308</Words>
  <Application>Microsoft Office PowerPoint</Application>
  <PresentationFormat>Niestandardowy</PresentationFormat>
  <Paragraphs>27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Przycinanie</vt:lpstr>
      <vt:lpstr>Cracow now and in the past</vt:lpstr>
      <vt:lpstr>Cracow</vt:lpstr>
      <vt:lpstr> Vistula</vt:lpstr>
      <vt:lpstr>The most beautiful place in Kraków is Wawel Castle. Legend says that a dragon once lived there. Now there is a fire-breathing monument there.</vt:lpstr>
      <vt:lpstr>Cracow Market Square  </vt:lpstr>
      <vt:lpstr>Mariacka Tower</vt:lpstr>
      <vt:lpstr>Sukiennice</vt:lpstr>
      <vt:lpstr>There is an Underground Museum underneath the Cracow Market Square, where we can go back in time and admire the old Cracow.  </vt:lpstr>
      <vt:lpstr>Museum in Cracow</vt:lpstr>
      <vt:lpstr>Dżok dog monument</vt:lpstr>
      <vt:lpstr>Cracow specialities</vt:lpstr>
      <vt:lpstr>Famous people from Cracow  Many famous Polish musicians were born in Cracow , such as Zbigniew Wodecki, Kora and Ewa Demarczyk. </vt:lpstr>
      <vt:lpstr>Slajd 13</vt:lpstr>
      <vt:lpstr>tHanks for watching!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Cracow now and in the past</dc:title>
  <dc:creator>Emilka</dc:creator>
  <cp:lastModifiedBy>48694524619</cp:lastModifiedBy>
  <cp:revision>30</cp:revision>
  <dcterms:created xsi:type="dcterms:W3CDTF">2020-06-08T11:28:46Z</dcterms:created>
  <dcterms:modified xsi:type="dcterms:W3CDTF">2020-10-06T20:00:14Z</dcterms:modified>
</cp:coreProperties>
</file>