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B62467-F3A2-4CF3-8967-59379552340D}"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235128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B62467-F3A2-4CF3-8967-59379552340D}"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408488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B62467-F3A2-4CF3-8967-59379552340D}"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50323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B62467-F3A2-4CF3-8967-59379552340D}"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140778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62467-F3A2-4CF3-8967-59379552340D}"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425810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B62467-F3A2-4CF3-8967-59379552340D}"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195698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B62467-F3A2-4CF3-8967-59379552340D}" type="datetimeFigureOut">
              <a:rPr lang="en-GB" smtClean="0"/>
              <a:t>24/05/2018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257274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B62467-F3A2-4CF3-8967-59379552340D}" type="datetimeFigureOut">
              <a:rPr lang="en-GB" smtClean="0"/>
              <a:t>24/05/2018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43803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62467-F3A2-4CF3-8967-59379552340D}" type="datetimeFigureOut">
              <a:rPr lang="en-GB" smtClean="0"/>
              <a:t>24/05/2018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59354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62467-F3A2-4CF3-8967-59379552340D}"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289192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62467-F3A2-4CF3-8967-59379552340D}"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3BB57-8CC9-4D5A-A729-2DF9C4DF9EE7}" type="slidenum">
              <a:rPr lang="en-GB" smtClean="0"/>
              <a:t>‹#›</a:t>
            </a:fld>
            <a:endParaRPr lang="en-GB"/>
          </a:p>
        </p:txBody>
      </p:sp>
    </p:spTree>
    <p:extLst>
      <p:ext uri="{BB962C8B-B14F-4D97-AF65-F5344CB8AC3E}">
        <p14:creationId xmlns:p14="http://schemas.microsoft.com/office/powerpoint/2010/main" val="51828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62467-F3A2-4CF3-8967-59379552340D}" type="datetimeFigureOut">
              <a:rPr lang="en-GB" smtClean="0"/>
              <a:t>24/05/2018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3BB57-8CC9-4D5A-A729-2DF9C4DF9EE7}" type="slidenum">
              <a:rPr lang="en-GB" smtClean="0"/>
              <a:t>‹#›</a:t>
            </a:fld>
            <a:endParaRPr lang="en-GB"/>
          </a:p>
        </p:txBody>
      </p:sp>
    </p:spTree>
    <p:extLst>
      <p:ext uri="{BB962C8B-B14F-4D97-AF65-F5344CB8AC3E}">
        <p14:creationId xmlns:p14="http://schemas.microsoft.com/office/powerpoint/2010/main" val="3928501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3063"/>
            <a:ext cx="3962400" cy="2347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lstStyle/>
          <a:p>
            <a:r>
              <a:rPr lang="en-GB" dirty="0" smtClean="0"/>
              <a:t>William Addis 1734 - 1808</a:t>
            </a:r>
            <a:endParaRPr lang="en-GB" dirty="0"/>
          </a:p>
        </p:txBody>
      </p:sp>
      <p:sp>
        <p:nvSpPr>
          <p:cNvPr id="3" name="Subtitle 2"/>
          <p:cNvSpPr>
            <a:spLocks noGrp="1"/>
          </p:cNvSpPr>
          <p:nvPr>
            <p:ph type="subTitle" idx="1"/>
          </p:nvPr>
        </p:nvSpPr>
        <p:spPr/>
        <p:txBody>
          <a:bodyPr/>
          <a:lstStyle/>
          <a:p>
            <a:r>
              <a:rPr lang="en-GB" dirty="0" smtClean="0"/>
              <a:t>Producer of the first mass produced toothbrush.</a:t>
            </a:r>
            <a:endParaRPr lang="en-GB" dirty="0"/>
          </a:p>
        </p:txBody>
      </p:sp>
    </p:spTree>
    <p:extLst>
      <p:ext uri="{BB962C8B-B14F-4D97-AF65-F5344CB8AC3E}">
        <p14:creationId xmlns:p14="http://schemas.microsoft.com/office/powerpoint/2010/main" val="120087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15000"/>
          </a:xfrm>
        </p:spPr>
        <p:txBody>
          <a:bodyPr>
            <a:normAutofit fontScale="92500" lnSpcReduction="20000"/>
          </a:bodyPr>
          <a:lstStyle/>
          <a:p>
            <a:r>
              <a:rPr lang="en-GB" dirty="0"/>
              <a:t>In 1770, Addis </a:t>
            </a:r>
            <a:r>
              <a:rPr lang="en-GB" dirty="0" smtClean="0"/>
              <a:t>was jailed </a:t>
            </a:r>
            <a:r>
              <a:rPr lang="en-GB" dirty="0"/>
              <a:t>for causing a riot. While in prison, and observing the use of a broom to sweep the floor, he decided that the prevalent method used to clean teeth at the time – crushed shell or soot – was effective and could be </a:t>
            </a:r>
            <a:r>
              <a:rPr lang="en-GB" dirty="0" smtClean="0"/>
              <a:t>improved.  He used </a:t>
            </a:r>
            <a:r>
              <a:rPr lang="en-GB" dirty="0"/>
              <a:t>small animal </a:t>
            </a:r>
            <a:r>
              <a:rPr lang="en-GB" dirty="0" smtClean="0"/>
              <a:t>bone,</a:t>
            </a:r>
            <a:r>
              <a:rPr lang="en-GB" dirty="0"/>
              <a:t> left over from the meal he had eaten the previous </a:t>
            </a:r>
            <a:r>
              <a:rPr lang="en-GB" dirty="0" smtClean="0"/>
              <a:t>night and drilled </a:t>
            </a:r>
            <a:r>
              <a:rPr lang="en-GB" dirty="0"/>
              <a:t>small </a:t>
            </a:r>
            <a:r>
              <a:rPr lang="en-GB" dirty="0" smtClean="0"/>
              <a:t>holes into it. </a:t>
            </a:r>
            <a:r>
              <a:rPr lang="en-GB" dirty="0"/>
              <a:t>He then obtained some bristles from one of his guards, which he tied in tufts that he then passed through the holes in the bone, and which he finally sealed with glue.</a:t>
            </a:r>
          </a:p>
          <a:p>
            <a:r>
              <a:rPr lang="en-GB" dirty="0"/>
              <a:t>After his release, he started a business that would manufacture the toothbrushes he had built, and he soon became very rich. </a:t>
            </a:r>
          </a:p>
        </p:txBody>
      </p:sp>
    </p:spTree>
    <p:extLst>
      <p:ext uri="{BB962C8B-B14F-4D97-AF65-F5344CB8AC3E}">
        <p14:creationId xmlns:p14="http://schemas.microsoft.com/office/powerpoint/2010/main" val="318419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2400"/>
            <a:ext cx="8229600" cy="2163763"/>
          </a:xfrm>
        </p:spPr>
        <p:txBody>
          <a:bodyPr>
            <a:normAutofit fontScale="85000" lnSpcReduction="20000"/>
          </a:bodyPr>
          <a:lstStyle/>
          <a:p>
            <a:r>
              <a:rPr lang="en-GB" dirty="0"/>
              <a:t>He died in 1808, and left the business to his eldest son, also called William, and it stayed in family ownership until 1996</a:t>
            </a:r>
            <a:r>
              <a:rPr lang="en-GB" dirty="0" smtClean="0"/>
              <a:t>.</a:t>
            </a:r>
            <a:endParaRPr lang="en-GB" baseline="30000" dirty="0"/>
          </a:p>
          <a:p>
            <a:r>
              <a:rPr lang="en-GB" dirty="0"/>
              <a:t> Under the name Wisdom Toothbrushes, the company now manufactures 70 million toothbrushes per year in the UK</a:t>
            </a:r>
            <a:r>
              <a:rPr lang="en-GB" dirty="0" smtClean="0"/>
              <a:t>.</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09550"/>
            <a:ext cx="2533650" cy="321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075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80</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William Addis 1734 - 1808</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Addis 1734 - 1808</dc:title>
  <dc:creator>Verity</dc:creator>
  <cp:lastModifiedBy>Verity</cp:lastModifiedBy>
  <cp:revision>2</cp:revision>
  <dcterms:created xsi:type="dcterms:W3CDTF">2018-05-24T20:26:39Z</dcterms:created>
  <dcterms:modified xsi:type="dcterms:W3CDTF">2018-05-24T20:37:27Z</dcterms:modified>
</cp:coreProperties>
</file>