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7" r:id="rId3"/>
    <p:sldId id="258" r:id="rId4"/>
    <p:sldId id="269" r:id="rId5"/>
    <p:sldId id="259" r:id="rId6"/>
    <p:sldId id="262" r:id="rId7"/>
    <p:sldId id="267" r:id="rId8"/>
    <p:sldId id="263" r:id="rId9"/>
    <p:sldId id="264" r:id="rId10"/>
    <p:sldId id="265" r:id="rId11"/>
    <p:sldId id="266" r:id="rId1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20A5F9-13FE-4DB8-A02D-588A0E0D0461}" type="datetimeFigureOut">
              <a:rPr lang="tr-TR" smtClean="0"/>
              <a:t>13.04.2018</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2D4A1-1DAE-4644-9EE2-C56883B7FC39}" type="slidenum">
              <a:rPr lang="tr-TR" smtClean="0"/>
              <a:t>‹#›</a:t>
            </a:fld>
            <a:endParaRPr lang="tr-TR"/>
          </a:p>
        </p:txBody>
      </p:sp>
    </p:spTree>
    <p:extLst>
      <p:ext uri="{BB962C8B-B14F-4D97-AF65-F5344CB8AC3E}">
        <p14:creationId xmlns:p14="http://schemas.microsoft.com/office/powerpoint/2010/main" val="83844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B218ED73-3ECE-42A0-B152-366A34097474}" type="datetimeFigureOut">
              <a:rPr lang="tr-TR" smtClean="0"/>
              <a:t>13.04.2018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3CD3795-5AD1-41F6-9DC9-830CB9ED44E0}"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B218ED73-3ECE-42A0-B152-366A34097474}" type="datetimeFigureOut">
              <a:rPr lang="tr-TR" smtClean="0"/>
              <a:t>13.04.2018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3CD3795-5AD1-41F6-9DC9-830CB9ED44E0}"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218ED73-3ECE-42A0-B152-366A34097474}" type="datetimeFigureOut">
              <a:rPr lang="tr-TR" smtClean="0"/>
              <a:t>13.04.2018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3CD3795-5AD1-41F6-9DC9-830CB9ED44E0}" type="slidenum">
              <a:rPr lang="tr-TR" smtClean="0"/>
              <a:t>‹#›</a:t>
            </a:fld>
            <a:endParaRPr lang="tr-T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B218ED73-3ECE-42A0-B152-366A34097474}" type="datetimeFigureOut">
              <a:rPr lang="tr-TR" smtClean="0"/>
              <a:t>13.04.2018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3CD3795-5AD1-41F6-9DC9-830CB9ED44E0}" type="slidenum">
              <a:rPr lang="tr-TR" smtClean="0"/>
              <a:t>‹#›</a:t>
            </a:fld>
            <a:endParaRPr lang="tr-TR"/>
          </a:p>
        </p:txBody>
      </p:sp>
      <p:sp>
        <p:nvSpPr>
          <p:cNvPr id="7" name="Title 6"/>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218ED73-3ECE-42A0-B152-366A34097474}" type="datetimeFigureOut">
              <a:rPr lang="tr-TR" smtClean="0"/>
              <a:t>13.04.2018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3CD3795-5AD1-41F6-9DC9-830CB9ED44E0}"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B218ED73-3ECE-42A0-B152-366A34097474}" type="datetimeFigureOut">
              <a:rPr lang="tr-TR" smtClean="0"/>
              <a:t>13.04.2018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3CD3795-5AD1-41F6-9DC9-830CB9ED44E0}" type="slidenum">
              <a:rPr lang="tr-TR" smtClean="0"/>
              <a:t>‹#›</a:t>
            </a:fld>
            <a:endParaRPr lang="tr-TR"/>
          </a:p>
        </p:txBody>
      </p:sp>
      <p:sp>
        <p:nvSpPr>
          <p:cNvPr id="9" name="Content Placeholder 8"/>
          <p:cNvSpPr>
            <a:spLocks noGrp="1"/>
          </p:cNvSpPr>
          <p:nvPr>
            <p:ph sz="quarter" idx="13"/>
          </p:nvPr>
        </p:nvSpPr>
        <p:spPr>
          <a:xfrm>
            <a:off x="676655"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218ED73-3ECE-42A0-B152-366A34097474}" type="datetimeFigureOut">
              <a:rPr lang="tr-TR" smtClean="0"/>
              <a:t>13.04.2018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63CD3795-5AD1-41F6-9DC9-830CB9ED44E0}"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B218ED73-3ECE-42A0-B152-366A34097474}" type="datetimeFigureOut">
              <a:rPr lang="tr-TR" smtClean="0"/>
              <a:t>13.04.2018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63CD3795-5AD1-41F6-9DC9-830CB9ED44E0}"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218ED73-3ECE-42A0-B152-366A34097474}" type="datetimeFigureOut">
              <a:rPr lang="tr-TR" smtClean="0"/>
              <a:t>13.04.2018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63CD3795-5AD1-41F6-9DC9-830CB9ED44E0}"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218ED73-3ECE-42A0-B152-366A34097474}" type="datetimeFigureOut">
              <a:rPr lang="tr-TR" smtClean="0"/>
              <a:t>13.04.2018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3CD3795-5AD1-41F6-9DC9-830CB9ED44E0}" type="slidenum">
              <a:rPr lang="tr-TR" smtClean="0"/>
              <a:t>‹#›</a:t>
            </a:fld>
            <a:endParaRPr lang="tr-T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218ED73-3ECE-42A0-B152-366A34097474}" type="datetimeFigureOut">
              <a:rPr lang="tr-TR" smtClean="0"/>
              <a:t>13.04.2018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3CD3795-5AD1-41F6-9DC9-830CB9ED44E0}" type="slidenum">
              <a:rPr lang="tr-TR" smtClean="0"/>
              <a:t>‹#›</a:t>
            </a:fld>
            <a:endParaRPr lang="tr-T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218ED73-3ECE-42A0-B152-366A34097474}" type="datetimeFigureOut">
              <a:rPr lang="tr-TR" smtClean="0"/>
              <a:t>13.04.2018</a:t>
            </a:fld>
            <a:endParaRPr lang="tr-T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tr-T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3CD3795-5AD1-41F6-9DC9-830CB9ED44E0}" type="slidenum">
              <a:rPr lang="tr-TR" smtClean="0"/>
              <a:t>‹#›</a:t>
            </a:fld>
            <a:endParaRPr lang="tr-T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299592" y="4221088"/>
            <a:ext cx="6400800" cy="1473200"/>
          </a:xfrm>
        </p:spPr>
        <p:txBody>
          <a:bodyPr>
            <a:normAutofit/>
          </a:bodyPr>
          <a:lstStyle/>
          <a:p>
            <a:r>
              <a:rPr lang="tr-TR" sz="5400" b="1" dirty="0" smtClean="0">
                <a:solidFill>
                  <a:schemeClr val="tx1"/>
                </a:solidFill>
              </a:rPr>
              <a:t>PİRİ REİS</a:t>
            </a:r>
            <a:endParaRPr lang="tr-TR" sz="5400" b="1"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404664"/>
            <a:ext cx="6408712"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88451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r>
              <a:rPr lang="tr-TR" dirty="0" err="1" smtClean="0"/>
              <a:t>Map</a:t>
            </a:r>
            <a:r>
              <a:rPr lang="tr-TR" dirty="0" smtClean="0"/>
              <a:t> of Europe</a:t>
            </a:r>
            <a:endParaRPr lang="tr-T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916832"/>
            <a:ext cx="7344816" cy="4419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42572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1700808"/>
            <a:ext cx="3600400"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219096" y="1916832"/>
            <a:ext cx="4779678"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694846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827584" y="4365104"/>
            <a:ext cx="7408333" cy="1977669"/>
          </a:xfrm>
        </p:spPr>
        <p:txBody>
          <a:bodyPr>
            <a:normAutofit/>
          </a:bodyPr>
          <a:lstStyle/>
          <a:p>
            <a:pPr algn="ctr"/>
            <a:r>
              <a:rPr lang="tr-TR" sz="3200" b="1" dirty="0" smtClean="0">
                <a:solidFill>
                  <a:schemeClr val="tx1"/>
                </a:solidFill>
              </a:rPr>
              <a:t>He is </a:t>
            </a:r>
            <a:r>
              <a:rPr lang="tr-TR" sz="3200" b="1" dirty="0" err="1" smtClean="0">
                <a:solidFill>
                  <a:schemeClr val="tx1"/>
                </a:solidFill>
              </a:rPr>
              <a:t>known</a:t>
            </a:r>
            <a:r>
              <a:rPr lang="tr-TR" sz="3200" b="1" dirty="0" smtClean="0">
                <a:solidFill>
                  <a:schemeClr val="tx1"/>
                </a:solidFill>
              </a:rPr>
              <a:t> as a </a:t>
            </a:r>
            <a:r>
              <a:rPr lang="tr-TR" sz="3200" b="1" dirty="0" err="1" smtClean="0">
                <a:solidFill>
                  <a:schemeClr val="tx1"/>
                </a:solidFill>
              </a:rPr>
              <a:t>big</a:t>
            </a:r>
            <a:r>
              <a:rPr lang="tr-TR" sz="3200" b="1" dirty="0" smtClean="0">
                <a:solidFill>
                  <a:schemeClr val="tx1"/>
                </a:solidFill>
              </a:rPr>
              <a:t> </a:t>
            </a:r>
            <a:r>
              <a:rPr lang="tr-TR" sz="3200" b="1" dirty="0" err="1" smtClean="0">
                <a:solidFill>
                  <a:schemeClr val="tx1"/>
                </a:solidFill>
              </a:rPr>
              <a:t>Turkish</a:t>
            </a:r>
            <a:r>
              <a:rPr lang="tr-TR" sz="3200" b="1" dirty="0" smtClean="0">
                <a:solidFill>
                  <a:schemeClr val="tx1"/>
                </a:solidFill>
              </a:rPr>
              <a:t> </a:t>
            </a:r>
            <a:r>
              <a:rPr lang="tr-TR" sz="3200" b="1" dirty="0" err="1" smtClean="0">
                <a:solidFill>
                  <a:schemeClr val="tx1"/>
                </a:solidFill>
              </a:rPr>
              <a:t>mariner</a:t>
            </a:r>
            <a:r>
              <a:rPr lang="tr-TR" sz="3200" b="1" dirty="0" smtClean="0">
                <a:solidFill>
                  <a:schemeClr val="tx1"/>
                </a:solidFill>
              </a:rPr>
              <a:t>, an </a:t>
            </a:r>
            <a:r>
              <a:rPr lang="tr-TR" sz="3200" b="1" dirty="0" err="1" smtClean="0">
                <a:solidFill>
                  <a:schemeClr val="tx1"/>
                </a:solidFill>
              </a:rPr>
              <a:t>admiral</a:t>
            </a:r>
            <a:r>
              <a:rPr lang="tr-TR" sz="3200" b="1" dirty="0" smtClean="0">
                <a:solidFill>
                  <a:schemeClr val="tx1"/>
                </a:solidFill>
              </a:rPr>
              <a:t> </a:t>
            </a:r>
            <a:r>
              <a:rPr lang="tr-TR" sz="3200" b="1" dirty="0" err="1" smtClean="0">
                <a:solidFill>
                  <a:schemeClr val="tx1"/>
                </a:solidFill>
              </a:rPr>
              <a:t>and</a:t>
            </a:r>
            <a:r>
              <a:rPr lang="tr-TR" sz="3200" b="1" dirty="0" smtClean="0">
                <a:solidFill>
                  <a:schemeClr val="tx1"/>
                </a:solidFill>
              </a:rPr>
              <a:t> a </a:t>
            </a:r>
            <a:r>
              <a:rPr lang="tr-TR" sz="3200" b="1" dirty="0" err="1" smtClean="0">
                <a:solidFill>
                  <a:schemeClr val="tx1"/>
                </a:solidFill>
              </a:rPr>
              <a:t>geographer</a:t>
            </a:r>
            <a:r>
              <a:rPr lang="tr-TR" sz="3200" b="1" dirty="0" smtClean="0">
                <a:solidFill>
                  <a:schemeClr val="tx1"/>
                </a:solidFill>
              </a:rPr>
              <a:t> </a:t>
            </a:r>
            <a:r>
              <a:rPr lang="tr-TR" sz="3200" b="1" dirty="0" err="1" smtClean="0">
                <a:solidFill>
                  <a:schemeClr val="tx1"/>
                </a:solidFill>
              </a:rPr>
              <a:t>scientist</a:t>
            </a:r>
            <a:r>
              <a:rPr lang="tr-TR" sz="3200" b="1" dirty="0" smtClean="0">
                <a:solidFill>
                  <a:schemeClr val="tx1"/>
                </a:solidFill>
              </a:rPr>
              <a:t>.</a:t>
            </a:r>
          </a:p>
          <a:p>
            <a:endParaRPr lang="tr-TR" sz="3200" b="1" dirty="0">
              <a:solidFill>
                <a:schemeClr val="tx1"/>
              </a:solidFill>
            </a:endParaRPr>
          </a:p>
        </p:txBody>
      </p:sp>
      <p:sp>
        <p:nvSpPr>
          <p:cNvPr id="3" name="Başlık 2"/>
          <p:cNvSpPr>
            <a:spLocks noGrp="1"/>
          </p:cNvSpPr>
          <p:nvPr>
            <p:ph type="title"/>
          </p:nvPr>
        </p:nvSpPr>
        <p:spPr/>
        <p:txBody>
          <a:bodyPr/>
          <a:lstStyle/>
          <a:p>
            <a:r>
              <a:rPr lang="tr-TR" dirty="0" smtClean="0">
                <a:solidFill>
                  <a:schemeClr val="tx1"/>
                </a:solidFill>
              </a:rPr>
              <a:t>WHO IS HE?</a:t>
            </a:r>
            <a:endParaRPr lang="tr-TR" dirty="0">
              <a:solidFill>
                <a:schemeClr val="tx1"/>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428087"/>
            <a:ext cx="6375280"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64414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899592" y="2204864"/>
            <a:ext cx="7408333" cy="4342540"/>
          </a:xfrm>
        </p:spPr>
        <p:txBody>
          <a:bodyPr>
            <a:noAutofit/>
          </a:bodyPr>
          <a:lstStyle/>
          <a:p>
            <a:r>
              <a:rPr lang="en-US" sz="4400" b="1" dirty="0"/>
              <a:t>Ahmed </a:t>
            </a:r>
            <a:r>
              <a:rPr lang="en-US" sz="4400" b="1" dirty="0" err="1"/>
              <a:t>Muhiddin</a:t>
            </a:r>
            <a:r>
              <a:rPr lang="en-US" sz="4400" b="1" dirty="0"/>
              <a:t> </a:t>
            </a:r>
            <a:r>
              <a:rPr lang="en-US" sz="4400" b="1" dirty="0" err="1"/>
              <a:t>Piri</a:t>
            </a:r>
            <a:r>
              <a:rPr lang="en-US" sz="4400" b="1" dirty="0"/>
              <a:t>, more famous as </a:t>
            </a:r>
            <a:r>
              <a:rPr lang="en-US" sz="4400" b="1" dirty="0" err="1"/>
              <a:t>Piri</a:t>
            </a:r>
            <a:r>
              <a:rPr lang="en-US" sz="4400" b="1" dirty="0"/>
              <a:t> Reis, was a senior naval officer of the Ottoman Empire. He was also a geographer and </a:t>
            </a:r>
            <a:r>
              <a:rPr lang="en-US" sz="4400" b="1" dirty="0" smtClean="0"/>
              <a:t>cartographer. </a:t>
            </a:r>
            <a:endParaRPr lang="tr-TR" sz="4400" b="1" dirty="0" smtClean="0"/>
          </a:p>
          <a:p>
            <a:endParaRPr lang="tr-TR" sz="4400" b="1" dirty="0"/>
          </a:p>
        </p:txBody>
      </p:sp>
    </p:spTree>
    <p:extLst>
      <p:ext uri="{BB962C8B-B14F-4D97-AF65-F5344CB8AC3E}">
        <p14:creationId xmlns:p14="http://schemas.microsoft.com/office/powerpoint/2010/main" val="388499896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5139507" cy="2707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Metin kutusu 4"/>
          <p:cNvSpPr txBox="1"/>
          <p:nvPr/>
        </p:nvSpPr>
        <p:spPr>
          <a:xfrm>
            <a:off x="179512" y="3038246"/>
            <a:ext cx="5760640" cy="3785652"/>
          </a:xfrm>
          <a:prstGeom prst="rect">
            <a:avLst/>
          </a:prstGeom>
          <a:noFill/>
        </p:spPr>
        <p:txBody>
          <a:bodyPr wrap="square" rtlCol="0">
            <a:spAutoFit/>
          </a:bodyPr>
          <a:lstStyle/>
          <a:p>
            <a:r>
              <a:rPr lang="en-US" sz="2400" b="1" dirty="0"/>
              <a:t>The present world knows him mainly for his charts and maps that find place in his masterpiece ‘</a:t>
            </a:r>
            <a:r>
              <a:rPr lang="en-US" sz="2400" b="1" dirty="0" err="1"/>
              <a:t>Kitab-ı</a:t>
            </a:r>
            <a:r>
              <a:rPr lang="en-US" sz="2400" b="1" dirty="0"/>
              <a:t> </a:t>
            </a:r>
            <a:r>
              <a:rPr lang="en-US" sz="2400" b="1" dirty="0" err="1"/>
              <a:t>Bahriye</a:t>
            </a:r>
            <a:r>
              <a:rPr lang="en-US" sz="2400" b="1" dirty="0"/>
              <a:t>’ (Book of Navigation</a:t>
            </a:r>
            <a:r>
              <a:rPr lang="en-US" sz="2400" b="1" dirty="0" smtClean="0"/>
              <a:t>).</a:t>
            </a:r>
            <a:endParaRPr lang="tr-TR" sz="2400" b="1" dirty="0" smtClean="0"/>
          </a:p>
          <a:p>
            <a:endParaRPr lang="tr-TR" sz="2400" b="1" dirty="0"/>
          </a:p>
          <a:p>
            <a:r>
              <a:rPr lang="en-US" sz="2400" b="1" dirty="0" smtClean="0"/>
              <a:t> </a:t>
            </a:r>
            <a:r>
              <a:rPr lang="en-US" sz="2400" b="1" dirty="0"/>
              <a:t>It comprise of comprehensive data on navigation as also precise charts of those times elucidating major cities and ports of the Mediterranean Sea. </a:t>
            </a:r>
            <a:endParaRPr lang="tr-TR" sz="2400" b="1" dirty="0"/>
          </a:p>
          <a:p>
            <a:endParaRPr lang="tr-TR" sz="2400"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3223498"/>
            <a:ext cx="2757046"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36848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endParaRPr lang="tr-T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720" y="1713887"/>
            <a:ext cx="7848872"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etin kutusu 2"/>
          <p:cNvSpPr txBox="1"/>
          <p:nvPr/>
        </p:nvSpPr>
        <p:spPr>
          <a:xfrm>
            <a:off x="2411760" y="908720"/>
            <a:ext cx="5390065" cy="523220"/>
          </a:xfrm>
          <a:prstGeom prst="rect">
            <a:avLst/>
          </a:prstGeom>
          <a:noFill/>
        </p:spPr>
        <p:txBody>
          <a:bodyPr wrap="none" rtlCol="0">
            <a:spAutoFit/>
          </a:bodyPr>
          <a:lstStyle/>
          <a:p>
            <a:r>
              <a:rPr lang="tr-TR" sz="2800" b="1" dirty="0" smtClean="0"/>
              <a:t>HIS MOST FAMOUS DRAWING</a:t>
            </a:r>
            <a:endParaRPr lang="tr-TR" sz="2800" b="1" dirty="0"/>
          </a:p>
        </p:txBody>
      </p:sp>
    </p:spTree>
    <p:extLst>
      <p:ext uri="{BB962C8B-B14F-4D97-AF65-F5344CB8AC3E}">
        <p14:creationId xmlns:p14="http://schemas.microsoft.com/office/powerpoint/2010/main" val="36467937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r>
              <a:rPr lang="tr-TR" dirty="0" smtClean="0"/>
              <a:t>First World </a:t>
            </a:r>
            <a:r>
              <a:rPr lang="tr-TR" dirty="0" err="1" smtClean="0"/>
              <a:t>Map</a:t>
            </a:r>
            <a:endParaRPr lang="tr-TR"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2317157"/>
            <a:ext cx="7200800"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ikdörtgen 1"/>
          <p:cNvSpPr/>
          <p:nvPr/>
        </p:nvSpPr>
        <p:spPr>
          <a:xfrm>
            <a:off x="1115616" y="5301208"/>
            <a:ext cx="6840760" cy="830997"/>
          </a:xfrm>
          <a:prstGeom prst="rect">
            <a:avLst/>
          </a:prstGeom>
        </p:spPr>
        <p:txBody>
          <a:bodyPr wrap="square">
            <a:spAutoFit/>
          </a:bodyPr>
          <a:lstStyle/>
          <a:p>
            <a:pPr algn="ctr"/>
            <a:r>
              <a:rPr lang="en-US" sz="2400" b="1" dirty="0"/>
              <a:t>He compiled his first world map in 1513, around one-third of which survives. </a:t>
            </a:r>
            <a:endParaRPr lang="tr-TR" sz="2400" b="1" dirty="0"/>
          </a:p>
        </p:txBody>
      </p:sp>
    </p:spTree>
    <p:extLst>
      <p:ext uri="{BB962C8B-B14F-4D97-AF65-F5344CB8AC3E}">
        <p14:creationId xmlns:p14="http://schemas.microsoft.com/office/powerpoint/2010/main" val="2277931986"/>
      </p:ext>
    </p:extLst>
  </p:cSld>
  <p:clrMapOvr>
    <a:masterClrMapping/>
  </p:clrMapOvr>
  <p:transition spd="slow">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971600" y="3645024"/>
            <a:ext cx="7884864" cy="2337709"/>
          </a:xfrm>
        </p:spPr>
        <p:txBody>
          <a:bodyPr>
            <a:normAutofit/>
          </a:bodyPr>
          <a:lstStyle/>
          <a:p>
            <a:r>
              <a:rPr lang="tr-TR" sz="2800" b="1" dirty="0" smtClean="0">
                <a:solidFill>
                  <a:schemeClr val="accent6"/>
                </a:solidFill>
              </a:rPr>
              <a:t>1</a:t>
            </a:r>
            <a:r>
              <a:rPr lang="tr-TR" b="1" baseline="30000" dirty="0" smtClean="0">
                <a:solidFill>
                  <a:schemeClr val="accent6"/>
                </a:solidFill>
              </a:rPr>
              <a:t>st </a:t>
            </a:r>
            <a:r>
              <a:rPr lang="tr-TR" b="1" dirty="0" smtClean="0">
                <a:solidFill>
                  <a:schemeClr val="accent6"/>
                </a:solidFill>
              </a:rPr>
              <a:t>World </a:t>
            </a:r>
            <a:r>
              <a:rPr lang="tr-TR" b="1" dirty="0" err="1" smtClean="0">
                <a:solidFill>
                  <a:schemeClr val="accent6"/>
                </a:solidFill>
              </a:rPr>
              <a:t>Map</a:t>
            </a:r>
            <a:r>
              <a:rPr lang="tr-TR" sz="2800" b="1" dirty="0" smtClean="0">
                <a:solidFill>
                  <a:schemeClr val="accent6"/>
                </a:solidFill>
              </a:rPr>
              <a:t>: </a:t>
            </a:r>
            <a:r>
              <a:rPr lang="tr-TR" sz="2800" b="1" dirty="0" err="1" smtClean="0">
                <a:solidFill>
                  <a:schemeClr val="accent6"/>
                </a:solidFill>
              </a:rPr>
              <a:t>Drawn</a:t>
            </a:r>
            <a:r>
              <a:rPr lang="tr-TR" sz="2800" b="1" dirty="0" smtClean="0">
                <a:solidFill>
                  <a:schemeClr val="accent6"/>
                </a:solidFill>
              </a:rPr>
              <a:t> </a:t>
            </a:r>
            <a:r>
              <a:rPr lang="tr-TR" sz="2800" b="1" dirty="0" err="1" smtClean="0">
                <a:solidFill>
                  <a:schemeClr val="accent6"/>
                </a:solidFill>
              </a:rPr>
              <a:t>by</a:t>
            </a:r>
            <a:r>
              <a:rPr lang="tr-TR" sz="2800" b="1" dirty="0" smtClean="0">
                <a:solidFill>
                  <a:schemeClr val="accent6"/>
                </a:solidFill>
              </a:rPr>
              <a:t> Piri Reis.</a:t>
            </a:r>
            <a:endParaRPr lang="tr-TR" sz="2800" b="1" dirty="0" smtClean="0"/>
          </a:p>
          <a:p>
            <a:pPr marL="0" indent="0">
              <a:buNone/>
            </a:pPr>
            <a:endParaRPr lang="tr-TR" sz="2800" b="1" dirty="0" smtClean="0"/>
          </a:p>
          <a:p>
            <a:r>
              <a:rPr lang="tr-TR" sz="3200" b="1" dirty="0">
                <a:solidFill>
                  <a:schemeClr val="accent6"/>
                </a:solidFill>
              </a:rPr>
              <a:t>2</a:t>
            </a:r>
            <a:r>
              <a:rPr lang="tr-TR" sz="2800" b="1" baseline="30000" dirty="0" smtClean="0">
                <a:solidFill>
                  <a:schemeClr val="accent6"/>
                </a:solidFill>
              </a:rPr>
              <a:t>nd </a:t>
            </a:r>
            <a:r>
              <a:rPr lang="tr-TR" sz="2800" b="1" dirty="0">
                <a:solidFill>
                  <a:schemeClr val="accent6"/>
                </a:solidFill>
              </a:rPr>
              <a:t> </a:t>
            </a:r>
            <a:r>
              <a:rPr lang="tr-TR" sz="2800" b="1" dirty="0" smtClean="0">
                <a:solidFill>
                  <a:schemeClr val="accent6"/>
                </a:solidFill>
              </a:rPr>
              <a:t>World </a:t>
            </a:r>
            <a:r>
              <a:rPr lang="tr-TR" sz="2800" b="1" dirty="0" err="1" smtClean="0">
                <a:solidFill>
                  <a:schemeClr val="accent6"/>
                </a:solidFill>
              </a:rPr>
              <a:t>Map</a:t>
            </a:r>
            <a:r>
              <a:rPr lang="tr-TR" sz="2800" b="1" dirty="0" smtClean="0">
                <a:solidFill>
                  <a:schemeClr val="accent6"/>
                </a:solidFill>
              </a:rPr>
              <a:t>: </a:t>
            </a:r>
            <a:r>
              <a:rPr lang="tr-TR" sz="2800" b="1" dirty="0" err="1" smtClean="0">
                <a:solidFill>
                  <a:schemeClr val="accent6"/>
                </a:solidFill>
              </a:rPr>
              <a:t>It</a:t>
            </a:r>
            <a:r>
              <a:rPr lang="tr-TR" sz="2800" b="1" dirty="0" smtClean="0">
                <a:solidFill>
                  <a:schemeClr val="accent6"/>
                </a:solidFill>
              </a:rPr>
              <a:t> </a:t>
            </a:r>
            <a:r>
              <a:rPr lang="tr-TR" sz="2800" b="1" dirty="0" err="1" smtClean="0">
                <a:solidFill>
                  <a:schemeClr val="accent6"/>
                </a:solidFill>
              </a:rPr>
              <a:t>was</a:t>
            </a:r>
            <a:r>
              <a:rPr lang="tr-TR" sz="2800" b="1" dirty="0" smtClean="0">
                <a:solidFill>
                  <a:schemeClr val="accent6"/>
                </a:solidFill>
              </a:rPr>
              <a:t> </a:t>
            </a:r>
            <a:r>
              <a:rPr lang="tr-TR" sz="2800" b="1" dirty="0" err="1" smtClean="0">
                <a:solidFill>
                  <a:schemeClr val="accent6"/>
                </a:solidFill>
              </a:rPr>
              <a:t>drawn</a:t>
            </a:r>
            <a:r>
              <a:rPr lang="tr-TR" sz="2800" b="1" dirty="0" smtClean="0">
                <a:solidFill>
                  <a:schemeClr val="accent6"/>
                </a:solidFill>
              </a:rPr>
              <a:t> </a:t>
            </a:r>
            <a:r>
              <a:rPr lang="tr-TR" sz="2800" b="1" dirty="0" err="1" smtClean="0">
                <a:solidFill>
                  <a:schemeClr val="accent6"/>
                </a:solidFill>
              </a:rPr>
              <a:t>and</a:t>
            </a:r>
            <a:r>
              <a:rPr lang="tr-TR" sz="2800" b="1" dirty="0" smtClean="0">
                <a:solidFill>
                  <a:schemeClr val="accent6"/>
                </a:solidFill>
              </a:rPr>
              <a:t> </a:t>
            </a:r>
            <a:r>
              <a:rPr lang="tr-TR" sz="2800" b="1" dirty="0" err="1" smtClean="0">
                <a:solidFill>
                  <a:schemeClr val="accent6"/>
                </a:solidFill>
              </a:rPr>
              <a:t>reached</a:t>
            </a:r>
            <a:r>
              <a:rPr lang="tr-TR" sz="2800" b="1" dirty="0" smtClean="0">
                <a:solidFill>
                  <a:schemeClr val="accent6"/>
                </a:solidFill>
              </a:rPr>
              <a:t> </a:t>
            </a:r>
            <a:r>
              <a:rPr lang="tr-TR" sz="2800" b="1" dirty="0" err="1" smtClean="0">
                <a:solidFill>
                  <a:schemeClr val="accent6"/>
                </a:solidFill>
              </a:rPr>
              <a:t>till</a:t>
            </a:r>
            <a:r>
              <a:rPr lang="tr-TR" sz="2800" b="1" dirty="0" smtClean="0">
                <a:solidFill>
                  <a:schemeClr val="accent6"/>
                </a:solidFill>
              </a:rPr>
              <a:t> </a:t>
            </a:r>
            <a:r>
              <a:rPr lang="tr-TR" sz="2800" b="1" dirty="0" err="1" smtClean="0">
                <a:solidFill>
                  <a:schemeClr val="accent6"/>
                </a:solidFill>
              </a:rPr>
              <a:t>now</a:t>
            </a:r>
            <a:r>
              <a:rPr lang="tr-TR" sz="2800" b="1" dirty="0" smtClean="0">
                <a:solidFill>
                  <a:schemeClr val="accent6"/>
                </a:solidFill>
              </a:rPr>
              <a:t>.</a:t>
            </a:r>
            <a:endParaRPr lang="tr-TR" sz="2800" b="1" dirty="0">
              <a:solidFill>
                <a:schemeClr val="accent6"/>
              </a:solidFill>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124744"/>
            <a:ext cx="6840760"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6644209"/>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r>
              <a:rPr lang="tr-TR" sz="4800" b="1" dirty="0">
                <a:solidFill>
                  <a:schemeClr val="bg1"/>
                </a:solidFill>
              </a:rPr>
              <a:t>2</a:t>
            </a:r>
            <a:r>
              <a:rPr lang="tr-TR" b="1" baseline="30000" dirty="0">
                <a:solidFill>
                  <a:schemeClr val="bg1"/>
                </a:solidFill>
              </a:rPr>
              <a:t>nd </a:t>
            </a:r>
            <a:r>
              <a:rPr lang="tr-TR" b="1" dirty="0">
                <a:solidFill>
                  <a:schemeClr val="bg1"/>
                </a:solidFill>
              </a:rPr>
              <a:t> World </a:t>
            </a:r>
            <a:r>
              <a:rPr lang="tr-TR" b="1" dirty="0" err="1">
                <a:solidFill>
                  <a:schemeClr val="bg1"/>
                </a:solidFill>
              </a:rPr>
              <a:t>Map</a:t>
            </a:r>
            <a:endParaRPr lang="tr-TR" dirty="0">
              <a:solidFill>
                <a:schemeClr val="bg1"/>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340768"/>
            <a:ext cx="5328592" cy="3254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ikdörtgen 1"/>
          <p:cNvSpPr/>
          <p:nvPr/>
        </p:nvSpPr>
        <p:spPr>
          <a:xfrm>
            <a:off x="251520" y="4549676"/>
            <a:ext cx="8784976" cy="1938992"/>
          </a:xfrm>
          <a:prstGeom prst="rect">
            <a:avLst/>
          </a:prstGeom>
        </p:spPr>
        <p:txBody>
          <a:bodyPr wrap="square">
            <a:spAutoFit/>
          </a:bodyPr>
          <a:lstStyle/>
          <a:p>
            <a:r>
              <a:rPr lang="en-US" sz="2400" b="1" dirty="0"/>
              <a:t>So far, it is known to be the oldest Turkish atlas of the New World and is counted among the oldest ones of America that still exists. His second world map, compiled in 1528, only a small portion of which could be retrieved, displays sections of Central America, North America and Greenland.</a:t>
            </a:r>
            <a:endParaRPr lang="tr-TR" sz="2400" b="1" dirty="0"/>
          </a:p>
        </p:txBody>
      </p:sp>
    </p:spTree>
    <p:extLst>
      <p:ext uri="{BB962C8B-B14F-4D97-AF65-F5344CB8AC3E}">
        <p14:creationId xmlns:p14="http://schemas.microsoft.com/office/powerpoint/2010/main" val="378359804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r>
              <a:rPr lang="tr-TR" dirty="0" err="1" smtClean="0"/>
              <a:t>Map</a:t>
            </a:r>
            <a:r>
              <a:rPr lang="tr-TR" dirty="0" smtClean="0"/>
              <a:t> of </a:t>
            </a:r>
            <a:r>
              <a:rPr lang="tr-TR" dirty="0" err="1" smtClean="0"/>
              <a:t>Cyprus</a:t>
            </a:r>
            <a:endParaRPr lang="tr-TR" dirty="0"/>
          </a:p>
        </p:txBody>
      </p:sp>
      <p:pic>
        <p:nvPicPr>
          <p:cNvPr id="717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1772816"/>
            <a:ext cx="6768752"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17842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lga Biçimi">
  <a:themeElements>
    <a:clrScheme name="Hava Akımı">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is Klasik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lga Biçimi">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141</TotalTime>
  <Words>212</Words>
  <Application>Microsoft Office PowerPoint</Application>
  <PresentationFormat>Ekran Gösterisi (4:3)</PresentationFormat>
  <Paragraphs>17</Paragraphs>
  <Slides>11</Slides>
  <Notes>0</Notes>
  <HiddenSlides>0</HiddenSlides>
  <MMClips>0</MMClips>
  <ScaleCrop>false</ScaleCrop>
  <HeadingPairs>
    <vt:vector size="4" baseType="variant">
      <vt:variant>
        <vt:lpstr>Tema</vt:lpstr>
      </vt:variant>
      <vt:variant>
        <vt:i4>1</vt:i4>
      </vt:variant>
      <vt:variant>
        <vt:lpstr>Slayt Başlıkları</vt:lpstr>
      </vt:variant>
      <vt:variant>
        <vt:i4>11</vt:i4>
      </vt:variant>
    </vt:vector>
  </HeadingPairs>
  <TitlesOfParts>
    <vt:vector size="12" baseType="lpstr">
      <vt:lpstr>Dalga Biçimi</vt:lpstr>
      <vt:lpstr>PowerPoint Sunusu</vt:lpstr>
      <vt:lpstr>WHO IS HE?</vt:lpstr>
      <vt:lpstr>PowerPoint Sunusu</vt:lpstr>
      <vt:lpstr>PowerPoint Sunusu</vt:lpstr>
      <vt:lpstr>PowerPoint Sunusu</vt:lpstr>
      <vt:lpstr>First World Map</vt:lpstr>
      <vt:lpstr>PowerPoint Sunusu</vt:lpstr>
      <vt:lpstr>2nd  World Map</vt:lpstr>
      <vt:lpstr>Map of Cyprus</vt:lpstr>
      <vt:lpstr>Map of Europe</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BATUHAN</dc:creator>
  <cp:lastModifiedBy>English Teacher</cp:lastModifiedBy>
  <cp:revision>16</cp:revision>
  <dcterms:created xsi:type="dcterms:W3CDTF">2018-04-10T18:07:04Z</dcterms:created>
  <dcterms:modified xsi:type="dcterms:W3CDTF">2018-04-13T11:16:19Z</dcterms:modified>
</cp:coreProperties>
</file>