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FF72-AB3F-434C-951A-0800F70F6ABB}" type="datetimeFigureOut">
              <a:rPr lang="bg-BG" smtClean="0"/>
              <a:t>27.9.2019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C1A0C-F028-4A7B-9E9A-35368DCF300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643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325DA79-19F0-4F31-86C8-39E1D3503195}" type="slidenum">
              <a:rPr lang="en-US" altLang="bg-BG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en-US" altLang="bg-BG">
              <a:solidFill>
                <a:srgbClr val="000000"/>
              </a:solidFill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5257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7A6718C-C493-4C31-A5DB-7E16B24B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="" xmlns:a16="http://schemas.microsoft.com/office/drawing/2014/main" id="{714373A3-6698-41A0-AA71-ED39826E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2DB2-878D-4B80-BC7B-D9B25133E79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="" xmlns:a16="http://schemas.microsoft.com/office/drawing/2014/main" id="{648A2F05-A3C7-4923-B6CC-687C32D9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="" xmlns:a16="http://schemas.microsoft.com/office/drawing/2014/main" id="{3E339CC1-7CA4-48E8-86C2-0D0E5274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571-1A04-4081-A10C-279892585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C289-8BE0-47BE-A7AA-0F944D64967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131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="" xmlns:a16="http://schemas.microsoft.com/office/drawing/2014/main" id="{5AB73E27-9F78-441B-83EF-6212DD5C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="" xmlns:a16="http://schemas.microsoft.com/office/drawing/2014/main" id="{54AC9B8F-FD5B-42E4-A301-4347DB715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="" xmlns:a16="http://schemas.microsoft.com/office/drawing/2014/main" id="{78B6D6BC-AA60-4684-BDC2-4169286A2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2DB2-878D-4B80-BC7B-D9B25133E79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="" xmlns:a16="http://schemas.microsoft.com/office/drawing/2014/main" id="{2EF04EFC-3EF4-41D4-8711-9A5399820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="" xmlns:a16="http://schemas.microsoft.com/office/drawing/2014/main" id="{E0804947-40BF-42CA-8A3F-53A9C9F15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0571-1A04-4081-A10C-279892585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65644498-1E87-47F1-ADED-853674BA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bg-BG" sz="7200"/>
              <a:t>Микроконтролер</a:t>
            </a:r>
            <a:br>
              <a:rPr lang="bg-BG" sz="7200"/>
            </a:br>
            <a:r>
              <a:rPr lang="en-US" sz="7200"/>
              <a:t>Micro:Bit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E53DC447-A03F-429A-B9D6-32624C37F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2955"/>
            <a:ext cx="12192000" cy="68580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35EE33B9-2837-4388-A79D-6C0F855B3D77}"/>
              </a:ext>
            </a:extLst>
          </p:cNvPr>
          <p:cNvSpPr/>
          <p:nvPr/>
        </p:nvSpPr>
        <p:spPr>
          <a:xfrm>
            <a:off x="4458879" y="5948313"/>
            <a:ext cx="3469064" cy="721151"/>
          </a:xfrm>
          <a:prstGeom prst="round2DiagRect">
            <a:avLst/>
          </a:prstGeom>
          <a:solidFill>
            <a:srgbClr val="F7B3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E5A2F21F-FCC7-44D8-9A27-7582A512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Ще СЕ ЗАБАВЛЯВАМЕ ЛИ</a:t>
            </a:r>
            <a:endParaRPr lang="en-US">
              <a:latin typeface="Goudy Stout" pitchFamily="18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E98AE120-B28C-415F-974E-F34059D32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08782" y="572277"/>
            <a:ext cx="8553061" cy="542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F7E1C0-F34F-474C-A51A-78BD7E52C639}"/>
              </a:ext>
            </a:extLst>
          </p:cNvPr>
          <p:cNvSpPr txBox="1"/>
          <p:nvPr/>
        </p:nvSpPr>
        <p:spPr>
          <a:xfrm>
            <a:off x="441649" y="2307771"/>
            <a:ext cx="2581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ARE YOU READY TO HAVE FUN?</a:t>
            </a:r>
          </a:p>
        </p:txBody>
      </p:sp>
    </p:spTree>
    <p:extLst>
      <p:ext uri="{BB962C8B-B14F-4D97-AF65-F5344CB8AC3E}">
        <p14:creationId xmlns:p14="http://schemas.microsoft.com/office/powerpoint/2010/main" val="251253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14400" y="333376"/>
            <a:ext cx="103632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bg-BG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HOW OUR HISTORY UNITES US</a:t>
            </a:r>
            <a:br>
              <a:rPr lang="en-US" altLang="bg-BG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altLang="bg-BG" sz="21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International school project</a:t>
            </a:r>
            <a:br>
              <a:rPr lang="en-US" altLang="bg-BG" sz="2100" i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altLang="bg-BG" sz="21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bg-BG" sz="21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ERASMUS+</a:t>
            </a:r>
            <a:r>
              <a:rPr lang="en-US" altLang="bg-BG" sz="21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PROGRAMME </a:t>
            </a:r>
            <a:br>
              <a:rPr lang="en-US" altLang="bg-BG" sz="2100" i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altLang="bg-BG" sz="28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School </a:t>
            </a:r>
            <a:r>
              <a:rPr lang="en-US" altLang="bg-BG" sz="2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year </a:t>
            </a:r>
            <a:r>
              <a:rPr lang="en-US" altLang="bg-BG" sz="28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2019/2020</a:t>
            </a:r>
            <a:r>
              <a:rPr lang="en-US" altLang="bg-BG" sz="21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/>
            </a:r>
            <a:br>
              <a:rPr lang="en-US" altLang="bg-BG" sz="21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altLang="bg-BG" sz="4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MICRO:BIT</a:t>
            </a:r>
            <a:r>
              <a:rPr lang="en-US" altLang="bg-BG" sz="21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/>
            </a:r>
            <a:br>
              <a:rPr lang="en-US" altLang="bg-BG" sz="21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altLang="bg-BG" sz="21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5157788"/>
            <a:ext cx="12192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bg-BG" sz="2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bg-BG" sz="1900" b="1">
                <a:solidFill>
                  <a:srgbClr val="000000"/>
                </a:solidFill>
                <a:latin typeface="Calibri" panose="020F0502020204030204" pitchFamily="34" charset="0"/>
              </a:rPr>
              <a:t>SCHOOL PARTNERSHIP</a:t>
            </a:r>
            <a:r>
              <a:rPr lang="en-US" altLang="bg-BG" sz="1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bg-BG" sz="1900">
                <a:solidFill>
                  <a:srgbClr val="000000"/>
                </a:solidFill>
                <a:latin typeface="Calibri" panose="020F0502020204030204" pitchFamily="34" charset="0"/>
              </a:rPr>
              <a:t>between: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bg-BG" sz="1900">
                <a:solidFill>
                  <a:srgbClr val="000000"/>
                </a:solidFill>
                <a:latin typeface="Calibri" panose="020F0502020204030204" pitchFamily="34" charset="0"/>
              </a:rPr>
              <a:t>UK, FRANCE, SPAIN, BELGUIM, LITHUANIA, TURKEY, ITALY, PORTUGAL, SWEDEN,BULGARIA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bg-BG" sz="1900">
                <a:solidFill>
                  <a:srgbClr val="000000"/>
                </a:solidFill>
                <a:latin typeface="Calibri" panose="020F0502020204030204" pitchFamily="34" charset="0"/>
              </a:rPr>
              <a:t>2016-2019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5" t="30640" r="1822" b="39934"/>
          <a:stretch>
            <a:fillRect/>
          </a:stretch>
        </p:blipFill>
        <p:spPr bwMode="auto">
          <a:xfrm>
            <a:off x="10272184" y="3638551"/>
            <a:ext cx="1919816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80205" t="30640" r="1822" b="39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487739"/>
            <a:ext cx="2120901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859213"/>
            <a:ext cx="3740151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96">
        <p:checker/>
      </p:transition>
    </mc:Choice>
    <mc:Fallback xmlns="">
      <p:transition spd="slow" advTm="409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65644498-1E87-47F1-ADED-853674BA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bg-BG" sz="7200"/>
              <a:t>Микроконтролер</a:t>
            </a:r>
            <a:br>
              <a:rPr lang="bg-BG" sz="7200"/>
            </a:br>
            <a:r>
              <a:rPr lang="en-US" sz="7200"/>
              <a:t>Micro:Bit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E53DC447-A03F-429A-B9D6-32624C37F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35EE33B9-2837-4388-A79D-6C0F855B3D77}"/>
              </a:ext>
            </a:extLst>
          </p:cNvPr>
          <p:cNvSpPr/>
          <p:nvPr/>
        </p:nvSpPr>
        <p:spPr>
          <a:xfrm>
            <a:off x="4458879" y="5948313"/>
            <a:ext cx="3469064" cy="721151"/>
          </a:xfrm>
          <a:prstGeom prst="round2DiagRect">
            <a:avLst/>
          </a:prstGeom>
          <a:solidFill>
            <a:srgbClr val="F7B3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497D4283-1BBB-4808-BD01-454C9915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Как изглежда </a:t>
            </a:r>
            <a:r>
              <a:rPr lang="en-US"/>
              <a:t>Micro:bit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DDCF7697-5CFE-4CB5-A972-78F5CF51C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3D9C317C-61D3-4A58-81AE-7575C41E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>
                <a:solidFill>
                  <a:srgbClr val="FFFFFF"/>
                </a:solidFill>
              </a:rPr>
              <a:t>ЗА какво ни е нужен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0C8E3A87-3D3C-4ABB-B586-9336DABAC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07429" y="416768"/>
            <a:ext cx="7184571" cy="536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B331BC-7FD1-49DB-9653-6C7FC4ABF988}"/>
              </a:ext>
            </a:extLst>
          </p:cNvPr>
          <p:cNvSpPr txBox="1"/>
          <p:nvPr/>
        </p:nvSpPr>
        <p:spPr>
          <a:xfrm>
            <a:off x="199053" y="354563"/>
            <a:ext cx="472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we need it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40CAA5-780E-4257-BBD2-2F12D4BBA54B}"/>
              </a:ext>
            </a:extLst>
          </p:cNvPr>
          <p:cNvSpPr txBox="1"/>
          <p:nvPr/>
        </p:nvSpPr>
        <p:spPr>
          <a:xfrm>
            <a:off x="454090" y="1275184"/>
            <a:ext cx="360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To create projects about robotics.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E101A9-B02C-48E2-B51F-D6CEF756DE7F}"/>
              </a:ext>
            </a:extLst>
          </p:cNvPr>
          <p:cNvSpPr txBox="1"/>
          <p:nvPr/>
        </p:nvSpPr>
        <p:spPr>
          <a:xfrm>
            <a:off x="454090" y="1644516"/>
            <a:ext cx="297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To improve logical thinking.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95A439-F5F9-44CF-A964-10D40D82A298}"/>
              </a:ext>
            </a:extLst>
          </p:cNvPr>
          <p:cNvSpPr txBox="1"/>
          <p:nvPr/>
        </p:nvSpPr>
        <p:spPr>
          <a:xfrm>
            <a:off x="454090" y="2028826"/>
            <a:ext cx="319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Makes working with electronics easier and more enjoyable.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02AD82-6596-477E-BB23-875A166B3B42}"/>
              </a:ext>
            </a:extLst>
          </p:cNvPr>
          <p:cNvSpPr txBox="1"/>
          <p:nvPr/>
        </p:nvSpPr>
        <p:spPr>
          <a:xfrm>
            <a:off x="454090" y="2967134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For fun!</a:t>
            </a:r>
          </a:p>
        </p:txBody>
      </p:sp>
    </p:spTree>
    <p:extLst>
      <p:ext uri="{BB962C8B-B14F-4D97-AF65-F5344CB8AC3E}">
        <p14:creationId xmlns:p14="http://schemas.microsoft.com/office/powerpoint/2010/main" val="17125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2E271013-E777-4524-B31F-4D8A3873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/>
              <a:t>Първа среща с него…</a:t>
            </a:r>
            <a:endParaRPr lang="en-US" sz="4000"/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2CB9E9C2-9608-485F-9A7A-91FA71699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12161" y="105746"/>
            <a:ext cx="8086531" cy="541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4AA575-5039-4038-87CD-41488E1D2C17}"/>
              </a:ext>
            </a:extLst>
          </p:cNvPr>
          <p:cNvSpPr txBox="1"/>
          <p:nvPr/>
        </p:nvSpPr>
        <p:spPr>
          <a:xfrm>
            <a:off x="435428" y="286139"/>
            <a:ext cx="3097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Let’s meet him!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3B9A1A-102B-4244-AFE2-3DB21EE86DFC}"/>
              </a:ext>
            </a:extLst>
          </p:cNvPr>
          <p:cNvSpPr txBox="1"/>
          <p:nvPr/>
        </p:nvSpPr>
        <p:spPr>
          <a:xfrm>
            <a:off x="342123" y="1032588"/>
            <a:ext cx="319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When you first start the </a:t>
            </a:r>
            <a:r>
              <a:rPr lang="en-US" dirty="0" err="1"/>
              <a:t>Micro:bit</a:t>
            </a:r>
            <a:r>
              <a:rPr lang="en-US" dirty="0"/>
              <a:t> it will tell you about itself in an interesting way. Try it yourself!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5CE91D-378C-4A27-99A9-3C47FF5562DA}"/>
              </a:ext>
            </a:extLst>
          </p:cNvPr>
          <p:cNvSpPr txBox="1"/>
          <p:nvPr/>
        </p:nvSpPr>
        <p:spPr>
          <a:xfrm>
            <a:off x="342123" y="2232917"/>
            <a:ext cx="1985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The set includes:</a:t>
            </a:r>
          </a:p>
          <a:p>
            <a:r>
              <a:rPr lang="en-US" dirty="0"/>
              <a:t>-</a:t>
            </a:r>
            <a:r>
              <a:rPr lang="en-US" dirty="0" err="1"/>
              <a:t>Micro:bit</a:t>
            </a:r>
            <a:endParaRPr lang="en-US" dirty="0"/>
          </a:p>
          <a:p>
            <a:r>
              <a:rPr lang="en-US" dirty="0"/>
              <a:t>-Batteries</a:t>
            </a:r>
          </a:p>
          <a:p>
            <a:r>
              <a:rPr lang="en-US" dirty="0"/>
              <a:t>-Battery Nest </a:t>
            </a:r>
          </a:p>
          <a:p>
            <a:r>
              <a:rPr lang="en-US" dirty="0"/>
              <a:t>-Cable</a:t>
            </a:r>
          </a:p>
        </p:txBody>
      </p:sp>
    </p:spTree>
    <p:extLst>
      <p:ext uri="{BB962C8B-B14F-4D97-AF65-F5344CB8AC3E}">
        <p14:creationId xmlns:p14="http://schemas.microsoft.com/office/powerpoint/2010/main" val="179097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1C823D05-377D-41ED-9A50-6175E58F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 </a:t>
            </a:r>
            <a:r>
              <a:rPr lang="en-US"/>
              <a:t>Make Code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46AD5BAD-2AAC-4706-88EF-C6D4CA345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79A66835-B4DA-441C-8225-7AF885DD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Какво ни позволява</a:t>
            </a:r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D1DDBEA2-7FBD-4B2F-A0E5-0BEF44569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6889" y="357492"/>
            <a:ext cx="8123854" cy="540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395986-46BD-42E5-B079-DD7A8D589855}"/>
              </a:ext>
            </a:extLst>
          </p:cNvPr>
          <p:cNvSpPr txBox="1"/>
          <p:nvPr/>
        </p:nvSpPr>
        <p:spPr>
          <a:xfrm>
            <a:off x="261257" y="205273"/>
            <a:ext cx="337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does it allow us to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DE0B02-136F-4CF0-B0AF-60321E8C490D}"/>
              </a:ext>
            </a:extLst>
          </p:cNvPr>
          <p:cNvSpPr txBox="1"/>
          <p:nvPr/>
        </p:nvSpPr>
        <p:spPr>
          <a:xfrm>
            <a:off x="261257" y="1492898"/>
            <a:ext cx="337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Programming dynamically in the interactive world of Microsoft.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4C4979-2949-4E0F-8F26-BA835137294B}"/>
              </a:ext>
            </a:extLst>
          </p:cNvPr>
          <p:cNvSpPr txBox="1"/>
          <p:nvPr/>
        </p:nvSpPr>
        <p:spPr>
          <a:xfrm>
            <a:off x="261257" y="2226525"/>
            <a:ext cx="321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Block-like programming like Scratch or JavaScript.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B49345-6F0F-4D83-B289-1F997481998D}"/>
              </a:ext>
            </a:extLst>
          </p:cNvPr>
          <p:cNvSpPr txBox="1"/>
          <p:nvPr/>
        </p:nvSpPr>
        <p:spPr>
          <a:xfrm>
            <a:off x="261257" y="3061815"/>
            <a:ext cx="309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An opportunity to see how the code works on the </a:t>
            </a:r>
            <a:r>
              <a:rPr lang="en-US" dirty="0" err="1"/>
              <a:t>Micro:bit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5B2645-EFFA-4D3F-96D7-7E386D6EF0B8}"/>
              </a:ext>
            </a:extLst>
          </p:cNvPr>
          <p:cNvSpPr txBox="1"/>
          <p:nvPr/>
        </p:nvSpPr>
        <p:spPr>
          <a:xfrm>
            <a:off x="261257" y="4149013"/>
            <a:ext cx="2992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And tons of other fun stuff we’ll explore in the classrooms together!</a:t>
            </a:r>
          </a:p>
        </p:txBody>
      </p:sp>
    </p:spTree>
    <p:extLst>
      <p:ext uri="{BB962C8B-B14F-4D97-AF65-F5344CB8AC3E}">
        <p14:creationId xmlns:p14="http://schemas.microsoft.com/office/powerpoint/2010/main" val="27355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="" xmlns:a16="http://schemas.microsoft.com/office/drawing/2014/main" id="{13F45529-2B70-42D4-897A-613E041F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Ако мислите</a:t>
            </a:r>
            <a:r>
              <a:rPr lang="en-US"/>
              <a:t>, </a:t>
            </a:r>
            <a:r>
              <a:rPr lang="bg-BG"/>
              <a:t>че е сложно</a:t>
            </a:r>
            <a:r>
              <a:rPr lang="en-US"/>
              <a:t>… </a:t>
            </a:r>
            <a:r>
              <a:rPr lang="bg-BG"/>
              <a:t>не се тревожете</a:t>
            </a:r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48F7AE46-C8BE-42DC-85A8-9698C39050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0195" y="454089"/>
            <a:ext cx="8167396" cy="5253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2E5911-9204-42E5-8B0A-2D5F6EAF8190}"/>
              </a:ext>
            </a:extLst>
          </p:cNvPr>
          <p:cNvSpPr txBox="1"/>
          <p:nvPr/>
        </p:nvSpPr>
        <p:spPr>
          <a:xfrm>
            <a:off x="223935" y="429207"/>
            <a:ext cx="3558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 think it’s hard? Don’t worry about it – it isn’t!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535F38-710E-42B9-85DA-285F79ECEB4B}"/>
              </a:ext>
            </a:extLst>
          </p:cNvPr>
          <p:cNvSpPr txBox="1"/>
          <p:nvPr/>
        </p:nvSpPr>
        <p:spPr>
          <a:xfrm>
            <a:off x="223935" y="2737531"/>
            <a:ext cx="343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The </a:t>
            </a:r>
            <a:r>
              <a:rPr lang="en-US" dirty="0" err="1"/>
              <a:t>Micro:bit</a:t>
            </a:r>
            <a:r>
              <a:rPr lang="en-US" dirty="0"/>
              <a:t> microcontroller is suitable not only for kids! Adults are welcome to try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2BC148-84B1-4692-9C44-E911534E2F81}"/>
              </a:ext>
            </a:extLst>
          </p:cNvPr>
          <p:cNvSpPr txBox="1"/>
          <p:nvPr/>
        </p:nvSpPr>
        <p:spPr>
          <a:xfrm>
            <a:off x="223935" y="3651681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Everything works with a little bit of motivation!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BB1927-9D24-4C73-97FF-5C6E0699777A}"/>
              </a:ext>
            </a:extLst>
          </p:cNvPr>
          <p:cNvSpPr txBox="1"/>
          <p:nvPr/>
        </p:nvSpPr>
        <p:spPr>
          <a:xfrm>
            <a:off x="223935" y="4380726"/>
            <a:ext cx="374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You just met our new Micro friend!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5B5EB6-034B-41FF-9D2F-A781ED1652A4}"/>
              </a:ext>
            </a:extLst>
          </p:cNvPr>
          <p:cNvSpPr txBox="1"/>
          <p:nvPr/>
        </p:nvSpPr>
        <p:spPr>
          <a:xfrm>
            <a:off x="223935" y="4832772"/>
            <a:ext cx="34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He will show you </a:t>
            </a:r>
            <a:r>
              <a:rPr lang="en-US" dirty="0" err="1"/>
              <a:t>you</a:t>
            </a:r>
            <a:r>
              <a:rPr lang="en-US" dirty="0"/>
              <a:t> can do a lot more than you think!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89CF7-0D83-43AD-AE88-8D695B793E4A}"/>
              </a:ext>
            </a:extLst>
          </p:cNvPr>
          <p:cNvSpPr txBox="1"/>
          <p:nvPr/>
        </p:nvSpPr>
        <p:spPr>
          <a:xfrm>
            <a:off x="219085" y="5522558"/>
            <a:ext cx="17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Let’s have fun!</a:t>
            </a:r>
          </a:p>
        </p:txBody>
      </p:sp>
    </p:spTree>
    <p:extLst>
      <p:ext uri="{BB962C8B-B14F-4D97-AF65-F5344CB8AC3E}">
        <p14:creationId xmlns:p14="http://schemas.microsoft.com/office/powerpoint/2010/main" val="1783451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284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Bookman Old Style</vt:lpstr>
      <vt:lpstr>Calibri</vt:lpstr>
      <vt:lpstr>Calibri Light</vt:lpstr>
      <vt:lpstr>Goudy Stout</vt:lpstr>
      <vt:lpstr>Тема на Office</vt:lpstr>
      <vt:lpstr>Микроконтролер Micro:Bit</vt:lpstr>
      <vt:lpstr>PowerPoint Presentation</vt:lpstr>
      <vt:lpstr>Микроконтролер Micro:Bit</vt:lpstr>
      <vt:lpstr>Как изглежда Micro:bit</vt:lpstr>
      <vt:lpstr>ЗА какво ни е нужен</vt:lpstr>
      <vt:lpstr>Първа среща с него…</vt:lpstr>
      <vt:lpstr> Make Code</vt:lpstr>
      <vt:lpstr>Какво ни позволява</vt:lpstr>
      <vt:lpstr>Ако мислите, че е сложно… не се тревожете</vt:lpstr>
      <vt:lpstr>Ще СЕ ЗАБАВЛЯВАМЕ 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Микроконтролер Micro:Bit</dc:title>
  <dc:creator>Atanas Terziev</dc:creator>
  <cp:lastModifiedBy>Adam Hawkins</cp:lastModifiedBy>
  <cp:revision>9</cp:revision>
  <dcterms:created xsi:type="dcterms:W3CDTF">2018-12-05T18:55:16Z</dcterms:created>
  <dcterms:modified xsi:type="dcterms:W3CDTF">2019-09-27T10:22:49Z</dcterms:modified>
</cp:coreProperties>
</file>