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DCAD-CE47-4895-BB79-B0DC75F42BE8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29F-BC37-4967-B887-62FC55D04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29F-BC37-4967-B887-62FC55D04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4D7D253-209D-4926-8C61-FA8151FCCB3E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929DACA-E690-496F-9A98-41E154A53A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216400" cy="993140"/>
          </a:xfrm>
        </p:spPr>
        <p:txBody>
          <a:bodyPr/>
          <a:lstStyle/>
          <a:p>
            <a:r>
              <a:rPr lang="en-US" dirty="0" smtClean="0"/>
              <a:t>	Project by </a:t>
            </a:r>
            <a:r>
              <a:rPr lang="en-US" dirty="0" smtClean="0"/>
              <a:t>Magda </a:t>
            </a:r>
            <a:r>
              <a:rPr lang="en-US" dirty="0" err="1" smtClean="0"/>
              <a:t>Vaini</a:t>
            </a:r>
            <a:r>
              <a:rPr lang="lt-LT" dirty="0" smtClean="0"/>
              <a:t>ūtė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62200"/>
            <a:ext cx="4013200" cy="599440"/>
          </a:xfrm>
        </p:spPr>
        <p:txBody>
          <a:bodyPr/>
          <a:lstStyle/>
          <a:p>
            <a:r>
              <a:rPr lang="en-US" dirty="0" smtClean="0"/>
              <a:t>My country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Lithuania is a very  beautiful country. There are many very beautiful cities.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447158"/>
            <a:ext cx="4022725" cy="31527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Lithuanian president is Dalia </a:t>
            </a:r>
            <a:r>
              <a:rPr lang="en-US" dirty="0" err="1" smtClean="0"/>
              <a:t>Grybauskait</a:t>
            </a:r>
            <a:r>
              <a:rPr lang="lt-LT" dirty="0"/>
              <a:t>e</a:t>
            </a:r>
            <a:r>
              <a:rPr lang="lt-LT" dirty="0" smtClean="0"/>
              <a:t>.</a:t>
            </a:r>
            <a:endParaRPr lang="en-US" dirty="0" smtClean="0"/>
          </a:p>
          <a:p>
            <a:r>
              <a:rPr lang="lt-LT" dirty="0" smtClean="0"/>
              <a:t>The </a:t>
            </a:r>
            <a:r>
              <a:rPr lang="en-US" dirty="0"/>
              <a:t>Mayor </a:t>
            </a:r>
            <a:r>
              <a:rPr lang="lt-LT" dirty="0" smtClean="0"/>
              <a:t>of </a:t>
            </a:r>
            <a:r>
              <a:rPr lang="en-US" dirty="0" smtClean="0"/>
              <a:t>Vilnius </a:t>
            </a:r>
            <a:r>
              <a:rPr lang="en-US" dirty="0"/>
              <a:t>is </a:t>
            </a:r>
            <a:r>
              <a:rPr lang="en-US" dirty="0" err="1" smtClean="0"/>
              <a:t>Remigijus</a:t>
            </a:r>
            <a:r>
              <a:rPr lang="en-US" dirty="0" smtClean="0"/>
              <a:t> </a:t>
            </a:r>
            <a:r>
              <a:rPr lang="lt-LT" dirty="0" smtClean="0"/>
              <a:t>Šimašius.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2057400" cy="2574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Lithuanian president and </a:t>
            </a:r>
            <a:r>
              <a:rPr lang="en-US" dirty="0" smtClean="0"/>
              <a:t>mayor</a:t>
            </a:r>
            <a:r>
              <a:rPr lang="lt-LT" dirty="0" smtClean="0"/>
              <a:t> OF VILNIUS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33800"/>
            <a:ext cx="4648200" cy="2885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400"/>
            <a:ext cx="193357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87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 Lithuania you can see the buildings of </a:t>
            </a:r>
            <a:r>
              <a:rPr lang="en-US" dirty="0" smtClean="0"/>
              <a:t>old time</a:t>
            </a:r>
            <a:r>
              <a:rPr lang="lt-LT" dirty="0" smtClean="0"/>
              <a:t>s: Gediminas‘s </a:t>
            </a:r>
            <a:r>
              <a:rPr lang="lt-LT" dirty="0" smtClean="0"/>
              <a:t>castle,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Classicism </a:t>
            </a:r>
            <a:r>
              <a:rPr lang="en-US" dirty="0" smtClean="0"/>
              <a:t>medium</a:t>
            </a:r>
            <a:r>
              <a:rPr lang="lt-LT" dirty="0" smtClean="0"/>
              <a:t> presidential, TV tower and more interesting buildings, </a:t>
            </a:r>
            <a:r>
              <a:rPr lang="lt-LT" dirty="0" smtClean="0"/>
              <a:t>towers </a:t>
            </a:r>
            <a:r>
              <a:rPr lang="lt-LT" dirty="0" smtClean="0"/>
              <a:t>and castles.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28" y="1752600"/>
            <a:ext cx="4022725" cy="31900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Lithuanian </a:t>
            </a:r>
            <a:r>
              <a:rPr lang="lt-LT" dirty="0" smtClean="0"/>
              <a:t>sights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28" y="4100991"/>
            <a:ext cx="2259525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200"/>
            <a:ext cx="3735812" cy="2486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03" y="5162833"/>
            <a:ext cx="2686050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42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Lithuania has </a:t>
            </a:r>
            <a:r>
              <a:rPr lang="lt-LT" dirty="0" smtClean="0"/>
              <a:t>got a lot of </a:t>
            </a:r>
            <a:r>
              <a:rPr lang="lt-LT" dirty="0" smtClean="0"/>
              <a:t>athletes: Rūta Meilutytė, </a:t>
            </a:r>
            <a:r>
              <a:rPr lang="lt-LT" dirty="0" smtClean="0"/>
              <a:t>Žydrūnas Savickas and Jonas Valančiūnas.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81200"/>
            <a:ext cx="1824644" cy="1591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Lithuanian athletes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5181600" cy="28816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5" y="3733800"/>
            <a:ext cx="3810000" cy="2802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9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2" y="2020888"/>
            <a:ext cx="5428356" cy="4075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 LOVE LITHUANIA</a:t>
            </a:r>
            <a:r>
              <a:rPr lang="en-US" dirty="0" smtClean="0"/>
              <a:t>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71</TotalTime>
  <Words>80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BlackTie</vt:lpstr>
      <vt:lpstr>My country Lithuania</vt:lpstr>
      <vt:lpstr>Lithuania</vt:lpstr>
      <vt:lpstr>Lithuanian president and mayor OF VILNIUS</vt:lpstr>
      <vt:lpstr>Lithuanian sights</vt:lpstr>
      <vt:lpstr>Lithuanian athletes</vt:lpstr>
      <vt:lpstr>I LOVE LITHUANIA!!!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country Lithuania</dc:title>
  <dc:creator>Mokinys</dc:creator>
  <cp:lastModifiedBy>Mokinys</cp:lastModifiedBy>
  <cp:revision>11</cp:revision>
  <dcterms:created xsi:type="dcterms:W3CDTF">2017-03-14T07:48:52Z</dcterms:created>
  <dcterms:modified xsi:type="dcterms:W3CDTF">2017-03-17T12:40:22Z</dcterms:modified>
</cp:coreProperties>
</file>