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B0EB81-9E81-45C8-A3C8-C364DB2AA3AA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1093683-BC6E-4CF5-9DB0-6AAE9FFD3B0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Németország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9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Turista látványosságok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err="1"/>
              <a:t>Neuschwansteini</a:t>
            </a:r>
            <a:r>
              <a:rPr lang="sk-SK" b="1" dirty="0"/>
              <a:t> </a:t>
            </a:r>
            <a:r>
              <a:rPr lang="sk-SK" b="1" dirty="0" err="1" smtClean="0"/>
              <a:t>kastély</a:t>
            </a:r>
            <a:endParaRPr lang="sk-SK" b="1" dirty="0" smtClean="0"/>
          </a:p>
          <a:p>
            <a:pPr marL="109728" indent="0">
              <a:buNone/>
            </a:pPr>
            <a:r>
              <a:rPr lang="sk-SK" dirty="0" err="1"/>
              <a:t>Németország</a:t>
            </a:r>
            <a:r>
              <a:rPr lang="sk-SK" dirty="0"/>
              <a:t> </a:t>
            </a:r>
            <a:r>
              <a:rPr lang="sk-SK" dirty="0" err="1"/>
              <a:t>leghíresebb</a:t>
            </a:r>
            <a:r>
              <a:rPr lang="sk-SK" dirty="0"/>
              <a:t> </a:t>
            </a:r>
            <a:r>
              <a:rPr lang="sk-SK" dirty="0" err="1" smtClean="0"/>
              <a:t>látnivalója</a:t>
            </a:r>
            <a:endParaRPr lang="sk-SK" dirty="0" smtClean="0"/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smtClean="0"/>
              <a:t>Fekete-erdő</a:t>
            </a:r>
          </a:p>
          <a:p>
            <a:r>
              <a:rPr lang="hu-HU" dirty="0" smtClean="0"/>
              <a:t>Németország </a:t>
            </a:r>
            <a:r>
              <a:rPr lang="hu-HU" dirty="0"/>
              <a:t>egyik legszebb, feltöltődést, nyugalmat és pihenést kínáló </a:t>
            </a:r>
            <a:r>
              <a:rPr lang="hu-HU" dirty="0" smtClean="0"/>
              <a:t>vidéke, Duna</a:t>
            </a:r>
          </a:p>
          <a:p>
            <a:endParaRPr lang="sk-SK" dirty="0"/>
          </a:p>
        </p:txBody>
      </p:sp>
      <p:pic>
        <p:nvPicPr>
          <p:cNvPr id="4098" name="Picture 2" descr="C:\Users\MPC-9\Desktop\a.14.3.neuschwa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1" y="3548786"/>
            <a:ext cx="3265360" cy="27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PC-9\Desktop\a.13.7.fekete_er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80153"/>
            <a:ext cx="4380169" cy="29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b="1" dirty="0" err="1"/>
              <a:t>Romantikus</a:t>
            </a:r>
            <a:r>
              <a:rPr lang="sk-SK" b="1" dirty="0"/>
              <a:t> </a:t>
            </a:r>
            <a:r>
              <a:rPr lang="sk-SK" b="1" dirty="0" err="1"/>
              <a:t>út</a:t>
            </a:r>
            <a:endParaRPr lang="sk-SK" dirty="0" smtClean="0"/>
          </a:p>
          <a:p>
            <a:r>
              <a:rPr lang="sk-SK" dirty="0" err="1" smtClean="0"/>
              <a:t>Igazi</a:t>
            </a:r>
            <a:r>
              <a:rPr lang="sk-SK" dirty="0" smtClean="0"/>
              <a:t> </a:t>
            </a:r>
            <a:r>
              <a:rPr lang="sk-SK" dirty="0" err="1"/>
              <a:t>középkori</a:t>
            </a:r>
            <a:r>
              <a:rPr lang="sk-SK" dirty="0"/>
              <a:t> </a:t>
            </a:r>
            <a:r>
              <a:rPr lang="sk-SK" dirty="0" err="1"/>
              <a:t>sétára</a:t>
            </a:r>
            <a:r>
              <a:rPr lang="sk-SK" dirty="0"/>
              <a:t> </a:t>
            </a:r>
            <a:r>
              <a:rPr lang="sk-SK" dirty="0" err="1"/>
              <a:t>csábít</a:t>
            </a:r>
            <a:r>
              <a:rPr lang="sk-SK" dirty="0"/>
              <a:t> </a:t>
            </a:r>
            <a:r>
              <a:rPr lang="sk-SK" dirty="0" err="1"/>
              <a:t>Németország</a:t>
            </a:r>
            <a:r>
              <a:rPr lang="sk-SK" dirty="0"/>
              <a:t> </a:t>
            </a:r>
            <a:r>
              <a:rPr lang="sk-SK" dirty="0" err="1"/>
              <a:t>legszebb</a:t>
            </a:r>
            <a:r>
              <a:rPr lang="sk-SK" dirty="0"/>
              <a:t>, </a:t>
            </a:r>
            <a:r>
              <a:rPr lang="sk-SK" dirty="0" err="1"/>
              <a:t>leghangulatosabb</a:t>
            </a:r>
            <a:r>
              <a:rPr lang="sk-SK" dirty="0"/>
              <a:t> </a:t>
            </a:r>
            <a:r>
              <a:rPr lang="sk-SK" dirty="0" err="1"/>
              <a:t>kiránduló</a:t>
            </a:r>
            <a:r>
              <a:rPr lang="sk-SK" dirty="0"/>
              <a:t> </a:t>
            </a:r>
            <a:r>
              <a:rPr lang="sk-SK" dirty="0" err="1" smtClean="0"/>
              <a:t>útja</a:t>
            </a:r>
            <a:endParaRPr lang="sk-SK" dirty="0" smtClean="0"/>
          </a:p>
          <a:p>
            <a:r>
              <a:rPr lang="hu-HU" dirty="0"/>
              <a:t>kerékpárral vagy gyalog is </a:t>
            </a:r>
            <a:r>
              <a:rPr lang="hu-HU" dirty="0" smtClean="0"/>
              <a:t>felfedezhető</a:t>
            </a:r>
          </a:p>
          <a:p>
            <a:r>
              <a:rPr lang="hu-HU" dirty="0"/>
              <a:t>Romantikus Út kisvárosaiban májustól késő őszig egymást érik a fesztiválok és más kulturális rendezvények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C:\Users\MPC-9\Desktop\a.11.3.romantikus_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95" y="2996952"/>
            <a:ext cx="4220667" cy="26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 descr="C:\Users\MPC-9\Desktop\Fotolia_52375215_XS-300x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5930"/>
            <a:ext cx="6264696" cy="46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 információk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Főváros: Berlin</a:t>
            </a:r>
          </a:p>
          <a:p>
            <a:r>
              <a:rPr lang="hu-HU" dirty="0" smtClean="0"/>
              <a:t>Területe: 357 020 m</a:t>
            </a:r>
            <a:r>
              <a:rPr lang="hu-HU" baseline="30000" dirty="0" smtClean="0"/>
              <a:t>2</a:t>
            </a:r>
          </a:p>
          <a:p>
            <a:r>
              <a:rPr lang="hu-HU" dirty="0" smtClean="0"/>
              <a:t>Lakosság: 81,5 millió</a:t>
            </a:r>
          </a:p>
          <a:p>
            <a:r>
              <a:rPr lang="hu-HU" dirty="0" smtClean="0"/>
              <a:t>Népsűrűség: 228 fő/km</a:t>
            </a:r>
            <a:r>
              <a:rPr lang="hu-HU" baseline="30000" dirty="0" smtClean="0"/>
              <a:t>2</a:t>
            </a:r>
            <a:endParaRPr lang="sk-SK" baseline="30000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Határai:</a:t>
            </a:r>
          </a:p>
          <a:p>
            <a:r>
              <a:rPr lang="hu-HU" dirty="0" smtClean="0"/>
              <a:t>É- Balti-tenger,Dánia, Északi-tenger</a:t>
            </a:r>
          </a:p>
          <a:p>
            <a:r>
              <a:rPr lang="hu-HU" dirty="0" smtClean="0"/>
              <a:t>NY- Hollandia, Belgium, Luxemburg, Franciaország</a:t>
            </a:r>
          </a:p>
          <a:p>
            <a:r>
              <a:rPr lang="hu-HU" dirty="0" smtClean="0"/>
              <a:t>D- Svájc, Ausztria</a:t>
            </a:r>
          </a:p>
          <a:p>
            <a:r>
              <a:rPr lang="hu-HU" dirty="0" smtClean="0"/>
              <a:t>K- Csehország, Lengyelország</a:t>
            </a:r>
            <a:endParaRPr lang="sk-SK" dirty="0"/>
          </a:p>
        </p:txBody>
      </p:sp>
      <p:pic>
        <p:nvPicPr>
          <p:cNvPr id="2051" name="Picture 3" descr="C:\Users\MPC-9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1"/>
            <a:ext cx="4235617" cy="28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Felszín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Északon: alföldek-&gt;Germán alföld</a:t>
            </a:r>
          </a:p>
          <a:p>
            <a:r>
              <a:rPr lang="hu-HU" dirty="0" smtClean="0"/>
              <a:t>Középen: alacsony hegységek-&gt;Német középhegység</a:t>
            </a:r>
          </a:p>
          <a:p>
            <a:r>
              <a:rPr lang="hu-HU" dirty="0" smtClean="0"/>
              <a:t>Délen: magas hegységek-&gt; Alpok nyúlványai</a:t>
            </a:r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C:\Users\MPC-9\Desktop\1200px-Deutschland_to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1267"/>
            <a:ext cx="3888566" cy="51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Vízrajz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536" y="2348881"/>
            <a:ext cx="4546848" cy="450911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dirty="0" smtClean="0"/>
              <a:t>Jelentős folyói:</a:t>
            </a:r>
          </a:p>
          <a:p>
            <a:r>
              <a:rPr lang="hu-HU" dirty="0" smtClean="0"/>
              <a:t>Duna</a:t>
            </a:r>
          </a:p>
          <a:p>
            <a:r>
              <a:rPr lang="hu-HU" dirty="0" smtClean="0"/>
              <a:t>Rajna</a:t>
            </a:r>
          </a:p>
          <a:p>
            <a:r>
              <a:rPr lang="hu-HU" dirty="0" smtClean="0"/>
              <a:t>Majna</a:t>
            </a:r>
          </a:p>
          <a:p>
            <a:r>
              <a:rPr lang="hu-HU" dirty="0" smtClean="0"/>
              <a:t>Elba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109728" indent="0">
              <a:buNone/>
            </a:pPr>
            <a:r>
              <a:rPr lang="hu-HU" dirty="0" err="1" smtClean="0"/>
              <a:t>Rajna-Majna-Duna</a:t>
            </a:r>
            <a:r>
              <a:rPr lang="hu-HU" dirty="0" smtClean="0"/>
              <a:t> hajózási csatorna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dirty="0"/>
              <a:t>Jelentős </a:t>
            </a:r>
            <a:r>
              <a:rPr lang="hu-HU" dirty="0" smtClean="0"/>
              <a:t>tava: </a:t>
            </a:r>
          </a:p>
          <a:p>
            <a:pPr marL="109728" indent="0">
              <a:buNone/>
            </a:pPr>
            <a:r>
              <a:rPr lang="hu-HU" dirty="0" smtClean="0"/>
              <a:t>Boden-tó</a:t>
            </a:r>
            <a:endParaRPr lang="sk-SK" dirty="0"/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4098" name="Picture 2" descr="C:\Users\MPC-9\Desktop\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64" y="3429000"/>
            <a:ext cx="3870090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PC-9\Desktop\nrkktkqturbxy9jmgy5yzuxndjkndbkzdllmjzjnzm1zjczzje3ymexni5qcgvnkpudaadnbldnaqotbc0dfm0b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6" y="3933056"/>
            <a:ext cx="3676071" cy="20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Mezőgazdaság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Ipar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u-HU" dirty="0" smtClean="0"/>
              <a:t>Állattenyésztés</a:t>
            </a:r>
            <a:r>
              <a:rPr lang="sk-SK" dirty="0" smtClean="0"/>
              <a:t>:</a:t>
            </a:r>
          </a:p>
          <a:p>
            <a:r>
              <a:rPr lang="hu-HU" dirty="0" smtClean="0"/>
              <a:t>Szarvasmarha</a:t>
            </a:r>
          </a:p>
          <a:p>
            <a:r>
              <a:rPr lang="hu-HU" dirty="0" smtClean="0"/>
              <a:t>Sertés</a:t>
            </a:r>
          </a:p>
          <a:p>
            <a:pPr marL="109728" indent="0">
              <a:buNone/>
            </a:pPr>
            <a:r>
              <a:rPr lang="hu-HU" dirty="0" smtClean="0"/>
              <a:t>Növénytermesztés: </a:t>
            </a:r>
          </a:p>
          <a:p>
            <a:r>
              <a:rPr lang="hu-HU" dirty="0"/>
              <a:t>B</a:t>
            </a:r>
            <a:r>
              <a:rPr lang="hu-HU" dirty="0" smtClean="0"/>
              <a:t>urgonya</a:t>
            </a:r>
          </a:p>
          <a:p>
            <a:r>
              <a:rPr lang="hu-HU" dirty="0" smtClean="0"/>
              <a:t>Komló</a:t>
            </a:r>
          </a:p>
          <a:p>
            <a:r>
              <a:rPr lang="hu-HU" dirty="0" smtClean="0"/>
              <a:t>Árpa</a:t>
            </a:r>
          </a:p>
          <a:p>
            <a:r>
              <a:rPr lang="hu-HU" dirty="0" smtClean="0"/>
              <a:t>Búza</a:t>
            </a:r>
          </a:p>
          <a:p>
            <a:pPr marL="109728" indent="0">
              <a:buNone/>
            </a:pPr>
            <a:endParaRPr lang="hu-HU" dirty="0"/>
          </a:p>
          <a:p>
            <a:pPr marL="109728" indent="0">
              <a:buNone/>
            </a:pPr>
            <a:endParaRPr lang="hu-HU" dirty="0" smtClean="0"/>
          </a:p>
          <a:p>
            <a:pPr marL="109728" indent="0">
              <a:buNone/>
            </a:pPr>
            <a:endParaRPr lang="hu-HU" dirty="0" smtClean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u-HU" dirty="0" smtClean="0"/>
              <a:t>Európa legfejlettebb iparával rendelkezik</a:t>
            </a:r>
          </a:p>
          <a:p>
            <a:r>
              <a:rPr lang="hu-HU" dirty="0" smtClean="0"/>
              <a:t>Gépipar</a:t>
            </a:r>
            <a:r>
              <a:rPr lang="sk-SK" dirty="0" smtClean="0"/>
              <a:t>-&gt;</a:t>
            </a:r>
            <a:r>
              <a:rPr lang="sk-SK" dirty="0" err="1" smtClean="0"/>
              <a:t>autógyártás</a:t>
            </a:r>
            <a:r>
              <a:rPr lang="sk-SK" dirty="0" smtClean="0"/>
              <a:t> (Audi, BMW, </a:t>
            </a:r>
            <a:r>
              <a:rPr lang="sk-SK" dirty="0" err="1" smtClean="0"/>
              <a:t>Porche</a:t>
            </a:r>
            <a:r>
              <a:rPr lang="sk-SK" dirty="0" smtClean="0"/>
              <a:t>)</a:t>
            </a:r>
          </a:p>
          <a:p>
            <a:r>
              <a:rPr lang="hu-HU" dirty="0" smtClean="0"/>
              <a:t>Elektronika-&gt;(Bosch, AEG)</a:t>
            </a:r>
          </a:p>
          <a:p>
            <a:r>
              <a:rPr lang="hu-HU" dirty="0" smtClean="0"/>
              <a:t>Vegyipar-&gt;(Bayer,Henkel)</a:t>
            </a:r>
          </a:p>
          <a:p>
            <a:r>
              <a:rPr lang="hu-HU" dirty="0" smtClean="0"/>
              <a:t>Textilipar-&gt;(Puma, Adidas)</a:t>
            </a:r>
          </a:p>
          <a:p>
            <a:r>
              <a:rPr lang="hu-HU" dirty="0" smtClean="0"/>
              <a:t>Nehézipar-&gt; szén és más nyersanyagok kitermelése</a:t>
            </a:r>
          </a:p>
        </p:txBody>
      </p:sp>
    </p:spTree>
    <p:extLst>
      <p:ext uri="{BB962C8B-B14F-4D97-AF65-F5344CB8AC3E}">
        <p14:creationId xmlns:p14="http://schemas.microsoft.com/office/powerpoint/2010/main" val="11522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Jelentős városok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Berlin</a:t>
            </a:r>
          </a:p>
          <a:p>
            <a:r>
              <a:rPr lang="hu-HU" dirty="0" smtClean="0"/>
              <a:t>München</a:t>
            </a:r>
          </a:p>
          <a:p>
            <a:r>
              <a:rPr lang="hu-HU" dirty="0" smtClean="0"/>
              <a:t>Frankfurt</a:t>
            </a:r>
          </a:p>
          <a:p>
            <a:r>
              <a:rPr lang="hu-HU" dirty="0" smtClean="0"/>
              <a:t>Bonn</a:t>
            </a:r>
          </a:p>
          <a:p>
            <a:r>
              <a:rPr lang="hu-HU" dirty="0" smtClean="0"/>
              <a:t>Hamburg</a:t>
            </a:r>
            <a:endParaRPr lang="sk-SK" dirty="0"/>
          </a:p>
        </p:txBody>
      </p:sp>
      <p:pic>
        <p:nvPicPr>
          <p:cNvPr id="5122" name="Picture 2" descr="C:\Users\MPC-9\Desktop\munich-header-d8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5758608" cy="245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PC-9\Desktop\ber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36" y="2204864"/>
            <a:ext cx="4231396" cy="16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/>
              <a:t>Érdekességek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Zeneszerzők: Beethoven, Bach</a:t>
            </a:r>
            <a:endParaRPr lang="sk-SK" dirty="0"/>
          </a:p>
        </p:txBody>
      </p:sp>
      <p:pic>
        <p:nvPicPr>
          <p:cNvPr id="1026" name="Picture 2" descr="C:\Users\MPC-9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0" y="2757055"/>
            <a:ext cx="3168352" cy="38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PC-9\Desktop\220px-Johann_Sebastian_B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75" y="2746322"/>
            <a:ext cx="3095226" cy="38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Kerékpárosok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744107" y="2204864"/>
            <a:ext cx="4041775" cy="457200"/>
          </a:xfrm>
        </p:spPr>
        <p:txBody>
          <a:bodyPr/>
          <a:lstStyle/>
          <a:p>
            <a:r>
              <a:rPr lang="hu-HU" dirty="0"/>
              <a:t>N</a:t>
            </a:r>
            <a:r>
              <a:rPr lang="hu-HU" dirty="0" smtClean="0"/>
              <a:t>ői </a:t>
            </a:r>
            <a:r>
              <a:rPr lang="hu-HU" dirty="0"/>
              <a:t>parkolóhelyek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k-SK" dirty="0" err="1"/>
              <a:t>Németország</a:t>
            </a:r>
            <a:r>
              <a:rPr lang="sk-SK" dirty="0"/>
              <a:t> a </a:t>
            </a:r>
            <a:r>
              <a:rPr lang="sk-SK" dirty="0" err="1"/>
              <a:t>kerékpárosok</a:t>
            </a:r>
            <a:r>
              <a:rPr lang="sk-SK" dirty="0"/>
              <a:t> </a:t>
            </a:r>
            <a:r>
              <a:rPr lang="sk-SK" dirty="0" err="1"/>
              <a:t>országa</a:t>
            </a:r>
            <a:r>
              <a:rPr lang="sk-SK" dirty="0"/>
              <a:t>. A </a:t>
            </a:r>
            <a:r>
              <a:rPr lang="sk-SK" dirty="0" err="1"/>
              <a:t>lakosság</a:t>
            </a:r>
            <a:r>
              <a:rPr lang="sk-SK" dirty="0"/>
              <a:t> 96%-a </a:t>
            </a:r>
            <a:r>
              <a:rPr lang="sk-SK" dirty="0" err="1"/>
              <a:t>rendelkezik</a:t>
            </a:r>
            <a:r>
              <a:rPr lang="sk-SK" dirty="0"/>
              <a:t> </a:t>
            </a:r>
            <a:r>
              <a:rPr lang="sk-SK" dirty="0" err="1"/>
              <a:t>kerékpárral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MPC-9\Desktop\berlini_rendorbrin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120406" cy="27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PC-9\Desktop\11910618_09f0445c7305b2d544d58b5a8f8eb6f2_w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3" y="3140967"/>
            <a:ext cx="3913384" cy="22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Sörfesztivál - München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1810 óta évről évre több millió ember </a:t>
            </a:r>
            <a:r>
              <a:rPr lang="hu-HU" dirty="0" smtClean="0"/>
              <a:t>látogatja</a:t>
            </a:r>
          </a:p>
          <a:p>
            <a:r>
              <a:rPr lang="sk-SK" dirty="0"/>
              <a:t>a </a:t>
            </a:r>
            <a:r>
              <a:rPr lang="sk-SK" dirty="0" err="1"/>
              <a:t>világ</a:t>
            </a:r>
            <a:r>
              <a:rPr lang="sk-SK" dirty="0"/>
              <a:t> </a:t>
            </a:r>
            <a:r>
              <a:rPr lang="sk-SK" dirty="0" err="1"/>
              <a:t>egyik</a:t>
            </a:r>
            <a:r>
              <a:rPr lang="sk-SK" dirty="0"/>
              <a:t> </a:t>
            </a:r>
            <a:r>
              <a:rPr lang="sk-SK" dirty="0" err="1"/>
              <a:t>legnagyobb</a:t>
            </a:r>
            <a:r>
              <a:rPr lang="sk-SK" dirty="0"/>
              <a:t> </a:t>
            </a:r>
            <a:r>
              <a:rPr lang="sk-SK" dirty="0" err="1" smtClean="0"/>
              <a:t>népünnepélye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C:\Users\MPC-9\Desktop\utazas_o01-17056322_1373016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21" y="3356992"/>
            <a:ext cx="4459378" cy="30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Krytin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</TotalTime>
  <Words>210</Words>
  <Application>Microsoft Office PowerPoint</Application>
  <PresentationFormat>Prezentácia na obrazovke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Industriálne</vt:lpstr>
      <vt:lpstr>Németország</vt:lpstr>
      <vt:lpstr>Alap információk</vt:lpstr>
      <vt:lpstr>Felszín</vt:lpstr>
      <vt:lpstr>Vízrajz</vt:lpstr>
      <vt:lpstr>Gazdaság</vt:lpstr>
      <vt:lpstr>Jelentős városok</vt:lpstr>
      <vt:lpstr>Érdekességek</vt:lpstr>
      <vt:lpstr>Prezentácia programu PowerPoint</vt:lpstr>
      <vt:lpstr>Sörfesztivál - München</vt:lpstr>
      <vt:lpstr>Turista látványosságok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Németország</dc:title>
  <dc:creator>MPC-9</dc:creator>
  <cp:lastModifiedBy>mpc20</cp:lastModifiedBy>
  <cp:revision>9</cp:revision>
  <dcterms:created xsi:type="dcterms:W3CDTF">2020-02-27T09:51:32Z</dcterms:created>
  <dcterms:modified xsi:type="dcterms:W3CDTF">2020-03-05T11:47:39Z</dcterms:modified>
</cp:coreProperties>
</file>