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6" r:id="rId4"/>
    <p:sldId id="258" r:id="rId5"/>
    <p:sldId id="275" r:id="rId6"/>
    <p:sldId id="274" r:id="rId7"/>
    <p:sldId id="259" r:id="rId8"/>
    <p:sldId id="278" r:id="rId9"/>
    <p:sldId id="277" r:id="rId10"/>
    <p:sldId id="260" r:id="rId11"/>
    <p:sldId id="280" r:id="rId12"/>
    <p:sldId id="279" r:id="rId13"/>
    <p:sldId id="261" r:id="rId14"/>
    <p:sldId id="281" r:id="rId15"/>
    <p:sldId id="268" r:id="rId16"/>
    <p:sldId id="262" r:id="rId17"/>
    <p:sldId id="283" r:id="rId18"/>
    <p:sldId id="282" r:id="rId19"/>
    <p:sldId id="263" r:id="rId20"/>
    <p:sldId id="284" r:id="rId21"/>
    <p:sldId id="266" r:id="rId22"/>
    <p:sldId id="264" r:id="rId23"/>
    <p:sldId id="285" r:id="rId24"/>
    <p:sldId id="265" r:id="rId25"/>
    <p:sldId id="267" r:id="rId26"/>
    <p:sldId id="269" r:id="rId27"/>
    <p:sldId id="286" r:id="rId28"/>
    <p:sldId id="270" r:id="rId29"/>
    <p:sldId id="271" r:id="rId30"/>
    <p:sldId id="287" r:id="rId31"/>
    <p:sldId id="272" r:id="rId32"/>
    <p:sldId id="288" r:id="rId33"/>
    <p:sldId id="273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9A87-B529-48D8-AAA7-94AA383F146B}" type="datetimeFigureOut">
              <a:rPr lang="hu-HU" smtClean="0"/>
              <a:t>2019. 12. 10.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A2242-F05B-4F71-9CA9-25980B9DD949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INCLUDES</a:t>
            </a:r>
            <a:r>
              <a:rPr lang="hu-HU" baseline="0" dirty="0" smtClean="0"/>
              <a:t> A VOICE FILE!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2242-F05B-4F71-9CA9-25980B9DD949}" type="slidenum">
              <a:rPr lang="hu-HU" smtClean="0"/>
              <a:t>25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0AED-C34C-4D41-9BDA-034FDBB3A92C}" type="datetimeFigureOut">
              <a:rPr lang="hu-HU" smtClean="0"/>
              <a:pPr/>
              <a:t>2019. 12. 10.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637-A894-4A59-A90F-C444818677D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0AED-C34C-4D41-9BDA-034FDBB3A92C}" type="datetimeFigureOut">
              <a:rPr lang="hu-HU" smtClean="0"/>
              <a:pPr/>
              <a:t>2019. 12. 10.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637-A894-4A59-A90F-C444818677D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0AED-C34C-4D41-9BDA-034FDBB3A92C}" type="datetimeFigureOut">
              <a:rPr lang="hu-HU" smtClean="0"/>
              <a:pPr/>
              <a:t>2019. 12. 10.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637-A894-4A59-A90F-C444818677D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0AED-C34C-4D41-9BDA-034FDBB3A92C}" type="datetimeFigureOut">
              <a:rPr lang="hu-HU" smtClean="0"/>
              <a:pPr/>
              <a:t>2019. 12. 10.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637-A894-4A59-A90F-C444818677D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0AED-C34C-4D41-9BDA-034FDBB3A92C}" type="datetimeFigureOut">
              <a:rPr lang="hu-HU" smtClean="0"/>
              <a:pPr/>
              <a:t>2019. 12. 10.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637-A894-4A59-A90F-C444818677D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0AED-C34C-4D41-9BDA-034FDBB3A92C}" type="datetimeFigureOut">
              <a:rPr lang="hu-HU" smtClean="0"/>
              <a:pPr/>
              <a:t>2019. 12. 10.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637-A894-4A59-A90F-C444818677D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0AED-C34C-4D41-9BDA-034FDBB3A92C}" type="datetimeFigureOut">
              <a:rPr lang="hu-HU" smtClean="0"/>
              <a:pPr/>
              <a:t>2019. 12. 10.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637-A894-4A59-A90F-C444818677D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0AED-C34C-4D41-9BDA-034FDBB3A92C}" type="datetimeFigureOut">
              <a:rPr lang="hu-HU" smtClean="0"/>
              <a:pPr/>
              <a:t>2019. 12. 10.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637-A894-4A59-A90F-C444818677D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0AED-C34C-4D41-9BDA-034FDBB3A92C}" type="datetimeFigureOut">
              <a:rPr lang="hu-HU" smtClean="0"/>
              <a:pPr/>
              <a:t>2019. 12. 10.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637-A894-4A59-A90F-C444818677D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0AED-C34C-4D41-9BDA-034FDBB3A92C}" type="datetimeFigureOut">
              <a:rPr lang="hu-HU" smtClean="0"/>
              <a:pPr/>
              <a:t>2019. 12. 10.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637-A894-4A59-A90F-C444818677D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0AED-C34C-4D41-9BDA-034FDBB3A92C}" type="datetimeFigureOut">
              <a:rPr lang="hu-HU" smtClean="0"/>
              <a:pPr/>
              <a:t>2019. 12. 10.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637-A894-4A59-A90F-C444818677D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0AED-C34C-4D41-9BDA-034FDBB3A92C}" type="datetimeFigureOut">
              <a:rPr lang="hu-HU" smtClean="0"/>
              <a:pPr/>
              <a:t>2019. 12. 10.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FA637-A894-4A59-A90F-C444818677D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J&#246;jjetek.m4a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video-1575994203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422108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hu-HU" sz="8000" dirty="0" smtClean="0">
                <a:latin typeface="Algerian" pitchFamily="82" charset="0"/>
              </a:rPr>
              <a:t>CHRISTMAS</a:t>
            </a:r>
            <a:endParaRPr lang="hu-HU" sz="8000" dirty="0">
              <a:latin typeface="Algerian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6400800" cy="225665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dirty="0" err="1" smtClean="0"/>
              <a:t>Zsidek</a:t>
            </a:r>
            <a:r>
              <a:rPr lang="hu-HU" dirty="0" smtClean="0"/>
              <a:t> Alexandra</a:t>
            </a:r>
          </a:p>
          <a:p>
            <a:pPr algn="l"/>
            <a:r>
              <a:rPr lang="hu-HU" dirty="0" smtClean="0"/>
              <a:t>Molnár </a:t>
            </a:r>
            <a:r>
              <a:rPr lang="hu-HU" dirty="0" smtClean="0"/>
              <a:t>Anna</a:t>
            </a:r>
          </a:p>
          <a:p>
            <a:pPr algn="l"/>
            <a:r>
              <a:rPr lang="hu-HU" dirty="0" smtClean="0"/>
              <a:t>2019</a:t>
            </a:r>
            <a:endParaRPr lang="hu-HU" dirty="0" smtClean="0"/>
          </a:p>
          <a:p>
            <a:pPr algn="l"/>
            <a:endParaRPr lang="hu-HU" dirty="0"/>
          </a:p>
          <a:p>
            <a:r>
              <a:rPr lang="hu-HU" dirty="0" smtClean="0"/>
              <a:t>		</a:t>
            </a:r>
            <a:r>
              <a:rPr lang="hu-HU" dirty="0" err="1" smtClean="0"/>
              <a:t>Slovakia</a:t>
            </a:r>
            <a:endParaRPr lang="hu-HU" dirty="0" smtClean="0"/>
          </a:p>
          <a:p>
            <a:pPr algn="l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42194"/>
          </a:xfrm>
        </p:spPr>
        <p:txBody>
          <a:bodyPr>
            <a:normAutofit fontScale="90000"/>
          </a:bodyPr>
          <a:lstStyle/>
          <a:p>
            <a:pPr algn="l"/>
            <a:r>
              <a:rPr lang="hu-HU" sz="4800" dirty="0" smtClean="0"/>
              <a:t>DECORATING</a:t>
            </a:r>
            <a:br>
              <a:rPr lang="hu-HU" sz="4800" dirty="0" smtClean="0"/>
            </a:br>
            <a:r>
              <a:rPr lang="hu-HU" sz="2800" dirty="0" err="1" smtClean="0"/>
              <a:t>we</a:t>
            </a:r>
            <a:r>
              <a:rPr lang="hu-HU" sz="2800" dirty="0" smtClean="0"/>
              <a:t> </a:t>
            </a:r>
            <a:r>
              <a:rPr lang="hu-HU" sz="2800" dirty="0" err="1" smtClean="0"/>
              <a:t>use</a:t>
            </a:r>
            <a:r>
              <a:rPr lang="hu-HU" sz="2800" dirty="0" err="1" smtClean="0"/>
              <a:t>d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decorate</a:t>
            </a:r>
            <a:r>
              <a:rPr lang="hu-HU" sz="2800" dirty="0" smtClean="0"/>
              <a:t> </a:t>
            </a:r>
            <a:r>
              <a:rPr lang="hu-HU" sz="2800" dirty="0" err="1" smtClean="0"/>
              <a:t>our</a:t>
            </a:r>
            <a:r>
              <a:rPr lang="hu-HU" sz="2800" dirty="0" smtClean="0"/>
              <a:t> </a:t>
            </a:r>
            <a:r>
              <a:rPr lang="hu-HU" sz="2800" dirty="0" err="1" smtClean="0"/>
              <a:t>rooms</a:t>
            </a:r>
            <a:r>
              <a:rPr lang="hu-HU" sz="2800" dirty="0" smtClean="0"/>
              <a:t> (</a:t>
            </a:r>
            <a:r>
              <a:rPr lang="hu-HU" sz="2800" dirty="0" err="1" smtClean="0"/>
              <a:t>at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school</a:t>
            </a:r>
            <a:r>
              <a:rPr lang="hu-HU" sz="2800" dirty="0" smtClean="0"/>
              <a:t> </a:t>
            </a:r>
            <a:r>
              <a:rPr lang="hu-HU" sz="2800" dirty="0" err="1" smtClean="0"/>
              <a:t>dorm</a:t>
            </a:r>
            <a:r>
              <a:rPr lang="hu-HU" sz="2800" dirty="0" smtClean="0"/>
              <a:t>, </a:t>
            </a:r>
            <a:r>
              <a:rPr lang="hu-HU" sz="2800" dirty="0" err="1" smtClean="0"/>
              <a:t>too</a:t>
            </a:r>
            <a:r>
              <a:rPr lang="hu-HU" sz="2800" dirty="0" smtClean="0"/>
              <a:t>)</a:t>
            </a:r>
            <a:endParaRPr lang="hu-HU" sz="4800" dirty="0"/>
          </a:p>
        </p:txBody>
      </p:sp>
      <p:pic>
        <p:nvPicPr>
          <p:cNvPr id="4" name="Tartalom helye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687488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dirty="0" smtClean="0"/>
              <a:t>… </a:t>
            </a:r>
            <a:r>
              <a:rPr lang="hu-HU" sz="2800" dirty="0" err="1" smtClean="0"/>
              <a:t>also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whole</a:t>
            </a:r>
            <a:r>
              <a:rPr lang="hu-HU" sz="2800" dirty="0" smtClean="0"/>
              <a:t> house (</a:t>
            </a:r>
            <a:r>
              <a:rPr lang="hu-HU" sz="2800" dirty="0" err="1" smtClean="0"/>
              <a:t>interior-exterior</a:t>
            </a:r>
            <a:r>
              <a:rPr lang="hu-HU" sz="2800" dirty="0" smtClean="0"/>
              <a:t>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6651231" cy="4837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7919864" cy="521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dirty="0" smtClean="0"/>
              <a:t>TOWN is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lights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well</a:t>
            </a:r>
            <a:endParaRPr lang="hu-HU" dirty="0"/>
          </a:p>
        </p:txBody>
      </p:sp>
      <p:pic>
        <p:nvPicPr>
          <p:cNvPr id="4" name="Tartalom helye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843684" cy="511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85875"/>
            <a:ext cx="4181475" cy="557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Komárom – </a:t>
            </a:r>
            <a:r>
              <a:rPr lang="hu-HU" dirty="0" err="1" smtClean="0"/>
              <a:t>Europa</a:t>
            </a:r>
            <a:r>
              <a:rPr lang="hu-HU" dirty="0" smtClean="0"/>
              <a:t> yard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394574" cy="554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jltk6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69499" y="0"/>
            <a:ext cx="10496939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FF9900"/>
                </a:solidFill>
              </a:rPr>
              <a:t>HOLY NIGHT</a:t>
            </a:r>
            <a:endParaRPr lang="hu-HU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CHRISTMAS TREE</a:t>
            </a:r>
            <a:endParaRPr lang="hu-HU" dirty="0"/>
          </a:p>
        </p:txBody>
      </p:sp>
      <p:pic>
        <p:nvPicPr>
          <p:cNvPr id="4" name="Tartalom helye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5148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764704"/>
            <a:ext cx="4762872" cy="5649491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We</a:t>
            </a:r>
            <a:r>
              <a:rPr lang="hu-HU" sz="2400" dirty="0" smtClean="0"/>
              <a:t> love </a:t>
            </a:r>
            <a:r>
              <a:rPr lang="hu-HU" sz="2400" dirty="0" err="1" smtClean="0"/>
              <a:t>living</a:t>
            </a:r>
            <a:r>
              <a:rPr lang="hu-HU" sz="2400" dirty="0" smtClean="0"/>
              <a:t> </a:t>
            </a:r>
            <a:r>
              <a:rPr lang="hu-HU" sz="2400" dirty="0" err="1" smtClean="0"/>
              <a:t>trees</a:t>
            </a:r>
            <a:endParaRPr lang="hu-HU" sz="2400" dirty="0" smtClean="0"/>
          </a:p>
          <a:p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decorate</a:t>
            </a:r>
            <a:r>
              <a:rPr lang="hu-HU" sz="2400" dirty="0" smtClean="0"/>
              <a:t> </a:t>
            </a:r>
            <a:r>
              <a:rPr lang="hu-HU" sz="2400" dirty="0" err="1" smtClean="0"/>
              <a:t>our</a:t>
            </a:r>
            <a:r>
              <a:rPr lang="hu-HU" sz="2400" dirty="0" smtClean="0"/>
              <a:t> </a:t>
            </a:r>
            <a:r>
              <a:rPr lang="hu-HU" sz="2400" dirty="0" err="1" smtClean="0"/>
              <a:t>tree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24th </a:t>
            </a:r>
            <a:r>
              <a:rPr lang="hu-HU" sz="2400" dirty="0" smtClean="0"/>
              <a:t>December</a:t>
            </a:r>
          </a:p>
          <a:p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usually</a:t>
            </a:r>
            <a:r>
              <a:rPr lang="hu-HU" sz="2400" dirty="0" smtClean="0"/>
              <a:t> hang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it</a:t>
            </a:r>
            <a:r>
              <a:rPr lang="hu-HU" sz="2400" dirty="0" smtClean="0"/>
              <a:t>:</a:t>
            </a:r>
          </a:p>
          <a:p>
            <a:pPr lvl="1"/>
            <a:r>
              <a:rPr lang="hu-HU" sz="2000" dirty="0" err="1" smtClean="0"/>
              <a:t>Handmade</a:t>
            </a:r>
            <a:r>
              <a:rPr lang="hu-HU" sz="2000" dirty="0" smtClean="0"/>
              <a:t> </a:t>
            </a:r>
            <a:r>
              <a:rPr lang="hu-HU" sz="2000" dirty="0" err="1" smtClean="0"/>
              <a:t>decorations</a:t>
            </a:r>
            <a:r>
              <a:rPr lang="hu-HU" sz="2000" dirty="0" smtClean="0"/>
              <a:t>, </a:t>
            </a:r>
            <a:r>
              <a:rPr lang="hu-HU" sz="2000" dirty="0" err="1" smtClean="0"/>
              <a:t>as</a:t>
            </a:r>
            <a:r>
              <a:rPr lang="hu-HU" sz="2000" dirty="0" smtClean="0"/>
              <a:t>: </a:t>
            </a:r>
            <a:r>
              <a:rPr lang="hu-HU" sz="2000" dirty="0" err="1" smtClean="0"/>
              <a:t>angels</a:t>
            </a:r>
            <a:r>
              <a:rPr lang="hu-HU" sz="2000" dirty="0" smtClean="0"/>
              <a:t>, </a:t>
            </a:r>
            <a:r>
              <a:rPr lang="hu-HU" sz="2000" dirty="0" err="1" smtClean="0"/>
              <a:t>gingerbreads</a:t>
            </a:r>
            <a:r>
              <a:rPr lang="hu-HU" sz="2000" dirty="0" smtClean="0"/>
              <a:t>, </a:t>
            </a:r>
            <a:r>
              <a:rPr lang="hu-HU" sz="2000" dirty="0" err="1" smtClean="0"/>
              <a:t>wooden</a:t>
            </a:r>
            <a:r>
              <a:rPr lang="hu-HU" sz="2000" dirty="0" smtClean="0"/>
              <a:t> </a:t>
            </a:r>
            <a:r>
              <a:rPr lang="hu-HU" sz="2000" dirty="0" err="1" smtClean="0"/>
              <a:t>ornaments</a:t>
            </a:r>
            <a:endParaRPr lang="hu-HU" sz="2000" dirty="0" smtClean="0"/>
          </a:p>
          <a:p>
            <a:pPr lvl="1"/>
            <a:r>
              <a:rPr lang="hu-HU" sz="2000" dirty="0" err="1" smtClean="0"/>
              <a:t>Christmas</a:t>
            </a:r>
            <a:r>
              <a:rPr lang="hu-HU" sz="2000" dirty="0" smtClean="0"/>
              <a:t> </a:t>
            </a:r>
            <a:r>
              <a:rPr lang="hu-HU" sz="2000" dirty="0" err="1" smtClean="0"/>
              <a:t>balls</a:t>
            </a:r>
            <a:endParaRPr lang="hu-HU" sz="2000" dirty="0" smtClean="0"/>
          </a:p>
          <a:p>
            <a:pPr lvl="1"/>
            <a:r>
              <a:rPr lang="hu-HU" sz="2000" dirty="0" err="1" smtClean="0"/>
              <a:t>Garlands</a:t>
            </a:r>
            <a:endParaRPr lang="hu-HU" sz="2000" dirty="0" smtClean="0"/>
          </a:p>
          <a:p>
            <a:pPr lvl="1"/>
            <a:r>
              <a:rPr lang="hu-HU" sz="2000" dirty="0" err="1" smtClean="0"/>
              <a:t>Lights</a:t>
            </a:r>
            <a:endParaRPr lang="hu-HU" sz="2000" dirty="0" smtClean="0"/>
          </a:p>
          <a:p>
            <a:pPr lvl="1"/>
            <a:r>
              <a:rPr lang="hu-HU" sz="2000" dirty="0" err="1" smtClean="0"/>
              <a:t>Dried</a:t>
            </a:r>
            <a:r>
              <a:rPr lang="hu-HU" sz="2000" dirty="0" smtClean="0"/>
              <a:t> </a:t>
            </a:r>
            <a:r>
              <a:rPr lang="hu-HU" sz="2000" dirty="0" err="1" smtClean="0"/>
              <a:t>oranges</a:t>
            </a:r>
            <a:endParaRPr lang="hu-HU" sz="2000" dirty="0" smtClean="0"/>
          </a:p>
          <a:p>
            <a:pPr lvl="1"/>
            <a:r>
              <a:rPr lang="hu-HU" sz="2000" dirty="0" err="1" smtClean="0"/>
              <a:t>On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top: a </a:t>
            </a:r>
            <a:r>
              <a:rPr lang="hu-HU" sz="2000" dirty="0" err="1" smtClean="0"/>
              <a:t>star</a:t>
            </a:r>
            <a:endParaRPr lang="hu-HU" sz="2000" dirty="0" smtClean="0"/>
          </a:p>
          <a:p>
            <a:pPr lvl="1"/>
            <a:r>
              <a:rPr lang="hu-HU" sz="2000" dirty="0" err="1" smtClean="0"/>
              <a:t>Fondants</a:t>
            </a:r>
            <a:endParaRPr lang="hu-HU" sz="2000" dirty="0" smtClean="0"/>
          </a:p>
          <a:p>
            <a:r>
              <a:rPr lang="hu-HU" sz="2400" dirty="0" err="1" smtClean="0"/>
              <a:t>Under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tree</a:t>
            </a:r>
            <a:r>
              <a:rPr lang="hu-HU" sz="2400" dirty="0" smtClean="0"/>
              <a:t> </a:t>
            </a:r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place</a:t>
            </a:r>
            <a:r>
              <a:rPr lang="hu-HU" sz="2400" dirty="0" smtClean="0"/>
              <a:t> </a:t>
            </a:r>
            <a:r>
              <a:rPr lang="hu-HU" sz="2400" dirty="0" err="1" smtClean="0"/>
              <a:t>our</a:t>
            </a:r>
            <a:r>
              <a:rPr lang="hu-HU" sz="2400" dirty="0" smtClean="0"/>
              <a:t> </a:t>
            </a:r>
            <a:r>
              <a:rPr lang="hu-HU" sz="2400" dirty="0" err="1" smtClean="0"/>
              <a:t>gifts</a:t>
            </a:r>
            <a:endParaRPr lang="hu-HU" sz="2400" dirty="0" smtClean="0"/>
          </a:p>
        </p:txBody>
      </p:sp>
      <p:pic>
        <p:nvPicPr>
          <p:cNvPr id="4" name="Kép 3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-171400"/>
            <a:ext cx="4320480" cy="723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 smtClean="0"/>
              <a:t>This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tree</a:t>
            </a: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alra nyíl 5"/>
          <p:cNvSpPr/>
          <p:nvPr/>
        </p:nvSpPr>
        <p:spPr>
          <a:xfrm rot="18523550">
            <a:off x="335812" y="1603698"/>
            <a:ext cx="1521281" cy="56001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TRADITIONAL DINNER</a:t>
            </a:r>
            <a:endParaRPr lang="hu-HU" dirty="0"/>
          </a:p>
        </p:txBody>
      </p:sp>
      <p:pic>
        <p:nvPicPr>
          <p:cNvPr id="4" name="Tartalom helye 3" descr="depositphotos_32545665-stock-photo-apple-slic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02173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3995936" y="1772816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On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the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Christmas</a:t>
            </a:r>
            <a:r>
              <a:rPr lang="hu-HU" sz="2400" b="1" dirty="0" smtClean="0"/>
              <a:t> Eve </a:t>
            </a:r>
            <a:r>
              <a:rPr lang="hu-HU" sz="2400" dirty="0" smtClean="0"/>
              <a:t>(</a:t>
            </a:r>
            <a:r>
              <a:rPr lang="hu-HU" sz="2400" dirty="0" err="1" smtClean="0"/>
              <a:t>Holy</a:t>
            </a:r>
            <a:r>
              <a:rPr lang="hu-HU" sz="2400" dirty="0" smtClean="0"/>
              <a:t> </a:t>
            </a:r>
            <a:r>
              <a:rPr lang="hu-HU" sz="2400" dirty="0" err="1" smtClean="0"/>
              <a:t>Night</a:t>
            </a:r>
            <a:r>
              <a:rPr lang="hu-HU" sz="2400" dirty="0" smtClean="0"/>
              <a:t>) </a:t>
            </a:r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eat</a:t>
            </a:r>
            <a:r>
              <a:rPr lang="hu-HU" sz="2400" dirty="0" smtClean="0"/>
              <a:t> </a:t>
            </a:r>
            <a:r>
              <a:rPr lang="hu-HU" sz="2400" dirty="0" err="1" smtClean="0"/>
              <a:t>together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our</a:t>
            </a:r>
            <a:r>
              <a:rPr lang="hu-HU" sz="2400" dirty="0" smtClean="0"/>
              <a:t> </a:t>
            </a:r>
            <a:r>
              <a:rPr lang="hu-HU" sz="2400" dirty="0" err="1" smtClean="0"/>
              <a:t>family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used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slice</a:t>
            </a:r>
            <a:r>
              <a:rPr lang="hu-HU" sz="2400" dirty="0" smtClean="0"/>
              <a:t> an </a:t>
            </a:r>
            <a:r>
              <a:rPr lang="hu-HU" sz="2400" dirty="0" err="1" smtClean="0"/>
              <a:t>apple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every</a:t>
            </a:r>
            <a:r>
              <a:rPr lang="hu-HU" sz="2400" dirty="0" smtClean="0"/>
              <a:t> </a:t>
            </a:r>
            <a:r>
              <a:rPr lang="hu-HU" sz="2400" dirty="0" err="1" smtClean="0"/>
              <a:t>member</a:t>
            </a:r>
            <a:r>
              <a:rPr lang="hu-HU" sz="2400" dirty="0" smtClean="0"/>
              <a:t>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family</a:t>
            </a:r>
            <a:r>
              <a:rPr lang="hu-HU" sz="2400" dirty="0" smtClean="0"/>
              <a:t>= </a:t>
            </a:r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belong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each</a:t>
            </a:r>
            <a:r>
              <a:rPr lang="hu-HU" sz="2400" dirty="0" smtClean="0"/>
              <a:t> </a:t>
            </a:r>
            <a:r>
              <a:rPr lang="hu-HU" sz="2400" dirty="0" err="1" smtClean="0"/>
              <a:t>other</a:t>
            </a:r>
            <a:endParaRPr lang="hu-HU" sz="2400" dirty="0" smtClean="0"/>
          </a:p>
          <a:p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used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eat</a:t>
            </a:r>
            <a:r>
              <a:rPr lang="hu-HU" sz="2400" dirty="0" smtClean="0"/>
              <a:t> </a:t>
            </a:r>
            <a:r>
              <a:rPr lang="hu-HU" sz="2400" dirty="0" err="1" smtClean="0"/>
              <a:t>walnuts</a:t>
            </a:r>
            <a:r>
              <a:rPr lang="hu-HU" sz="2400" dirty="0" smtClean="0"/>
              <a:t> </a:t>
            </a:r>
            <a:r>
              <a:rPr lang="hu-HU" sz="2400" dirty="0" err="1" smtClean="0"/>
              <a:t>as</a:t>
            </a:r>
            <a:r>
              <a:rPr lang="hu-HU" sz="2400" dirty="0" smtClean="0"/>
              <a:t> </a:t>
            </a:r>
            <a:r>
              <a:rPr lang="hu-HU" sz="2400" dirty="0" err="1" smtClean="0"/>
              <a:t>well</a:t>
            </a:r>
            <a:r>
              <a:rPr lang="hu-HU" sz="2400" dirty="0" smtClean="0"/>
              <a:t>.</a:t>
            </a:r>
          </a:p>
          <a:p>
            <a:endParaRPr lang="hu-HU" sz="2400" dirty="0" smtClean="0"/>
          </a:p>
          <a:p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ADVENT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hu-HU" sz="2400" dirty="0" smtClean="0"/>
              <a:t>The </a:t>
            </a:r>
            <a:r>
              <a:rPr lang="hu-HU" sz="2400" dirty="0" err="1" smtClean="0"/>
              <a:t>time</a:t>
            </a:r>
            <a:r>
              <a:rPr lang="hu-HU" sz="2400" dirty="0" smtClean="0"/>
              <a:t> </a:t>
            </a:r>
            <a:r>
              <a:rPr lang="hu-HU" sz="2400" dirty="0" err="1" smtClean="0"/>
              <a:t>when</a:t>
            </a:r>
            <a:r>
              <a:rPr lang="hu-HU" sz="2400" dirty="0" smtClean="0"/>
              <a:t> </a:t>
            </a:r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hu-HU" sz="2400" dirty="0" err="1" smtClean="0"/>
              <a:t>preparing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holidays</a:t>
            </a:r>
            <a:endParaRPr lang="hu-HU" sz="2400" dirty="0" smtClean="0"/>
          </a:p>
          <a:p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usually</a:t>
            </a:r>
            <a:r>
              <a:rPr lang="hu-HU" sz="2400" dirty="0" smtClean="0"/>
              <a:t> </a:t>
            </a:r>
            <a:r>
              <a:rPr lang="hu-HU" sz="2400" dirty="0" err="1" smtClean="0"/>
              <a:t>make</a:t>
            </a:r>
            <a:r>
              <a:rPr lang="hu-HU" sz="2400" dirty="0" smtClean="0"/>
              <a:t> a </a:t>
            </a:r>
            <a:r>
              <a:rPr lang="hu-HU" sz="2400" dirty="0" err="1" smtClean="0"/>
              <a:t>wreath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candles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traditional</a:t>
            </a:r>
            <a:r>
              <a:rPr lang="hu-HU" sz="2400" dirty="0" smtClean="0"/>
              <a:t> </a:t>
            </a:r>
            <a:r>
              <a:rPr lang="hu-HU" sz="2400" dirty="0" err="1" smtClean="0"/>
              <a:t>colours</a:t>
            </a:r>
            <a:r>
              <a:rPr lang="hu-HU" sz="2400" dirty="0" smtClean="0"/>
              <a:t>: </a:t>
            </a:r>
          </a:p>
          <a:p>
            <a:pPr lvl="1"/>
            <a:r>
              <a:rPr lang="hu-HU" sz="2000" dirty="0" smtClean="0"/>
              <a:t>3 </a:t>
            </a:r>
            <a:r>
              <a:rPr lang="hu-HU" sz="2000" dirty="0" err="1" smtClean="0"/>
              <a:t>purple</a:t>
            </a:r>
            <a:r>
              <a:rPr lang="hu-HU" sz="2000" dirty="0" smtClean="0"/>
              <a:t> and 1 pink= </a:t>
            </a:r>
            <a:r>
              <a:rPr lang="hu-HU" sz="2000" dirty="0" err="1" smtClean="0"/>
              <a:t>it</a:t>
            </a:r>
            <a:r>
              <a:rPr lang="hu-HU" sz="2000" dirty="0" smtClean="0"/>
              <a:t> </a:t>
            </a:r>
            <a:r>
              <a:rPr lang="hu-HU" sz="2000" dirty="0" err="1" smtClean="0"/>
              <a:t>symbolises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joy</a:t>
            </a:r>
            <a:endParaRPr lang="hu-HU" sz="2000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adv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5394176" cy="404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1571296818-kv55VkIJX_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1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THE MENU</a:t>
            </a:r>
            <a:endParaRPr lang="hu-HU" dirty="0"/>
          </a:p>
        </p:txBody>
      </p:sp>
      <p:pic>
        <p:nvPicPr>
          <p:cNvPr id="4" name="Tartalom helye 3" descr="19056399_f9f1ea2899b7a4a6f5a9d836eddf9203_w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5669000" cy="3779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539552" y="1268760"/>
            <a:ext cx="2751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Traditinally</a:t>
            </a:r>
            <a:r>
              <a:rPr lang="hu-HU" sz="2400" dirty="0" smtClean="0"/>
              <a:t> </a:t>
            </a:r>
            <a:r>
              <a:rPr lang="hu-HU" sz="2400" dirty="0" err="1" smtClean="0"/>
              <a:t>fish</a:t>
            </a:r>
            <a:r>
              <a:rPr lang="hu-HU" sz="2400" dirty="0" smtClean="0"/>
              <a:t> </a:t>
            </a:r>
            <a:r>
              <a:rPr lang="hu-HU" sz="2400" dirty="0" err="1" smtClean="0"/>
              <a:t>soup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42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78538429_2576019855820644_995467763017318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16832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899592" y="69269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Potato</a:t>
            </a:r>
            <a:r>
              <a:rPr lang="hu-HU" sz="2400" dirty="0" smtClean="0"/>
              <a:t> </a:t>
            </a:r>
            <a:r>
              <a:rPr lang="hu-HU" sz="2400" dirty="0" err="1" smtClean="0"/>
              <a:t>salad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mayonnaise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5805264"/>
            <a:ext cx="8229600" cy="824955"/>
          </a:xfrm>
        </p:spPr>
        <p:txBody>
          <a:bodyPr/>
          <a:lstStyle/>
          <a:p>
            <a:pPr>
              <a:buNone/>
            </a:pPr>
            <a:r>
              <a:rPr lang="hu-HU" dirty="0" err="1" smtClean="0"/>
              <a:t>Roasted</a:t>
            </a:r>
            <a:r>
              <a:rPr lang="hu-HU" dirty="0" smtClean="0"/>
              <a:t> </a:t>
            </a:r>
            <a:r>
              <a:rPr lang="hu-HU" dirty="0" err="1" smtClean="0"/>
              <a:t>carp</a:t>
            </a:r>
            <a:endParaRPr lang="hu-HU" dirty="0"/>
          </a:p>
        </p:txBody>
      </p:sp>
      <p:pic>
        <p:nvPicPr>
          <p:cNvPr id="4" name="Kép 3" descr="fokhagymas-paprikas-egeszben-sult-pon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595886" cy="521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4690864" cy="1512168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dinner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eat</a:t>
            </a:r>
            <a:r>
              <a:rPr lang="hu-HU" dirty="0" smtClean="0"/>
              <a:t> </a:t>
            </a:r>
            <a:r>
              <a:rPr lang="hu-HU" dirty="0" err="1" smtClean="0"/>
              <a:t>waffles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dessert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honey</a:t>
            </a:r>
            <a:endParaRPr lang="hu-HU" dirty="0"/>
          </a:p>
        </p:txBody>
      </p:sp>
      <p:pic>
        <p:nvPicPr>
          <p:cNvPr id="5" name="Kép 4" descr="h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9544" y="0"/>
            <a:ext cx="410445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Tartalom helye 3" descr="IMG_16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332037"/>
            <a:ext cx="679558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PERFORMING</a:t>
            </a:r>
            <a:endParaRPr lang="hu-HU" dirty="0"/>
          </a:p>
        </p:txBody>
      </p:sp>
      <p:pic>
        <p:nvPicPr>
          <p:cNvPr id="4" name="Tartalom helye 3" descr="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1484784"/>
            <a:ext cx="6380526" cy="478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6948264" y="1196752"/>
            <a:ext cx="21957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Our</a:t>
            </a:r>
            <a:r>
              <a:rPr lang="hu-HU" sz="2400" dirty="0" smtClean="0"/>
              <a:t> </a:t>
            </a:r>
            <a:r>
              <a:rPr lang="hu-HU" sz="2400" dirty="0" err="1" smtClean="0"/>
              <a:t>school</a:t>
            </a:r>
            <a:r>
              <a:rPr lang="hu-HU" sz="2400" dirty="0" smtClean="0"/>
              <a:t> </a:t>
            </a:r>
            <a:r>
              <a:rPr lang="hu-HU" sz="2400" dirty="0" err="1" smtClean="0"/>
              <a:t>choir</a:t>
            </a:r>
            <a:r>
              <a:rPr lang="hu-HU" sz="2400" dirty="0" smtClean="0"/>
              <a:t> „Schola Mariana” has a </a:t>
            </a:r>
            <a:r>
              <a:rPr lang="hu-HU" sz="2400" dirty="0" err="1" smtClean="0"/>
              <a:t>lot</a:t>
            </a:r>
            <a:r>
              <a:rPr lang="hu-HU" sz="2400" dirty="0" smtClean="0"/>
              <a:t> of </a:t>
            </a:r>
            <a:r>
              <a:rPr lang="hu-HU" sz="2400" dirty="0" err="1" smtClean="0"/>
              <a:t>performances</a:t>
            </a:r>
            <a:r>
              <a:rPr lang="hu-HU" sz="2400" dirty="0" smtClean="0"/>
              <a:t> </a:t>
            </a:r>
            <a:r>
              <a:rPr lang="hu-HU" sz="2400" dirty="0" err="1" smtClean="0"/>
              <a:t>during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time</a:t>
            </a:r>
            <a:r>
              <a:rPr lang="hu-HU" sz="2400" dirty="0" smtClean="0"/>
              <a:t> </a:t>
            </a:r>
            <a:r>
              <a:rPr lang="hu-HU" sz="2400" dirty="0" err="1" smtClean="0"/>
              <a:t>of</a:t>
            </a:r>
            <a:r>
              <a:rPr lang="hu-HU" sz="2400" dirty="0" smtClean="0"/>
              <a:t> </a:t>
            </a:r>
            <a:r>
              <a:rPr lang="hu-HU" sz="2400" dirty="0" err="1" smtClean="0"/>
              <a:t>preparing</a:t>
            </a:r>
            <a:r>
              <a:rPr lang="hu-HU" sz="2400" dirty="0" smtClean="0"/>
              <a:t> </a:t>
            </a:r>
          </a:p>
          <a:p>
            <a:endParaRPr lang="hu-HU" sz="2400" dirty="0" smtClean="0"/>
          </a:p>
          <a:p>
            <a:r>
              <a:rPr lang="hu-HU" sz="2400" dirty="0" err="1" smtClean="0"/>
              <a:t>We</a:t>
            </a:r>
            <a:r>
              <a:rPr lang="hu-HU" sz="2400" dirty="0" smtClean="0"/>
              <a:t> sing:</a:t>
            </a:r>
          </a:p>
          <a:p>
            <a:r>
              <a:rPr lang="hu-HU" sz="2400" dirty="0" smtClean="0"/>
              <a:t>Christian, </a:t>
            </a:r>
            <a:r>
              <a:rPr lang="hu-HU" sz="2400" dirty="0" err="1" smtClean="0"/>
              <a:t>gregorian</a:t>
            </a:r>
            <a:r>
              <a:rPr lang="hu-HU" sz="2400" dirty="0" smtClean="0"/>
              <a:t> </a:t>
            </a:r>
            <a:r>
              <a:rPr lang="hu-HU" sz="2400" dirty="0" err="1" smtClean="0"/>
              <a:t>songs</a:t>
            </a:r>
            <a:endParaRPr lang="hu-HU" sz="2400" dirty="0" smtClean="0"/>
          </a:p>
          <a:p>
            <a:r>
              <a:rPr lang="hu-HU" sz="2400" dirty="0" err="1" smtClean="0"/>
              <a:t>Famous</a:t>
            </a:r>
            <a:r>
              <a:rPr lang="hu-HU" sz="2400" dirty="0" smtClean="0"/>
              <a:t> </a:t>
            </a:r>
            <a:r>
              <a:rPr lang="hu-HU" sz="2400" dirty="0" err="1" smtClean="0"/>
              <a:t>Christmas</a:t>
            </a:r>
            <a:r>
              <a:rPr lang="hu-HU" sz="2400" dirty="0" smtClean="0"/>
              <a:t> </a:t>
            </a:r>
            <a:r>
              <a:rPr lang="hu-HU" sz="2400" dirty="0" err="1" smtClean="0"/>
              <a:t>carols</a:t>
            </a:r>
            <a:endParaRPr lang="hu-HU" sz="2400" dirty="0" smtClean="0"/>
          </a:p>
        </p:txBody>
      </p:sp>
      <p:pic>
        <p:nvPicPr>
          <p:cNvPr id="6" name="Jöjjetek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OPENING GIFTS</a:t>
            </a:r>
            <a:endParaRPr lang="hu-HU" dirty="0"/>
          </a:p>
        </p:txBody>
      </p:sp>
      <p:pic>
        <p:nvPicPr>
          <p:cNvPr id="4" name="Tartalom helye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88640"/>
            <a:ext cx="3938068" cy="598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14.jpg"/>
          <p:cNvPicPr>
            <a:picLocks noChangeAspect="1"/>
          </p:cNvPicPr>
          <p:nvPr/>
        </p:nvPicPr>
        <p:blipFill>
          <a:blip r:embed="rId3" cstate="print"/>
          <a:srcRect b="24367"/>
          <a:stretch>
            <a:fillRect/>
          </a:stretch>
        </p:blipFill>
        <p:spPr>
          <a:xfrm>
            <a:off x="323528" y="1700808"/>
            <a:ext cx="401142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916832"/>
            <a:ext cx="3322712" cy="3993307"/>
          </a:xfrm>
        </p:spPr>
        <p:txBody>
          <a:bodyPr>
            <a:noAutofit/>
          </a:bodyPr>
          <a:lstStyle/>
          <a:p>
            <a:r>
              <a:rPr lang="hu-HU" sz="2800" dirty="0" err="1" smtClean="0"/>
              <a:t>We</a:t>
            </a:r>
            <a:r>
              <a:rPr lang="hu-HU" sz="2800" dirty="0" smtClean="0"/>
              <a:t> love </a:t>
            </a:r>
            <a:r>
              <a:rPr lang="hu-HU" sz="2800" dirty="0" err="1" smtClean="0"/>
              <a:t>handmade</a:t>
            </a:r>
            <a:r>
              <a:rPr lang="hu-HU" sz="2800" dirty="0" smtClean="0"/>
              <a:t> </a:t>
            </a:r>
            <a:r>
              <a:rPr lang="hu-HU" sz="2800" dirty="0" err="1" smtClean="0"/>
              <a:t>gifts</a:t>
            </a:r>
            <a:r>
              <a:rPr lang="hu-HU" sz="2800" dirty="0" smtClean="0"/>
              <a:t> more, </a:t>
            </a:r>
            <a:r>
              <a:rPr lang="hu-HU" sz="2800" dirty="0" err="1" smtClean="0"/>
              <a:t>which</a:t>
            </a:r>
            <a:r>
              <a:rPr lang="hu-HU" sz="2800" dirty="0" smtClean="0"/>
              <a:t> </a:t>
            </a:r>
            <a:r>
              <a:rPr lang="hu-HU" sz="2800" dirty="0" err="1" smtClean="0"/>
              <a:t>are</a:t>
            </a:r>
            <a:r>
              <a:rPr lang="hu-HU" sz="2800" dirty="0" smtClean="0"/>
              <a:t> </a:t>
            </a:r>
            <a:r>
              <a:rPr lang="hu-HU" sz="2800" dirty="0" err="1" smtClean="0"/>
              <a:t>coming</a:t>
            </a:r>
            <a:r>
              <a:rPr lang="hu-HU" sz="2800" dirty="0" smtClean="0"/>
              <a:t> </a:t>
            </a:r>
            <a:r>
              <a:rPr lang="hu-HU" sz="2800" dirty="0" err="1" smtClean="0"/>
              <a:t>from</a:t>
            </a:r>
            <a:r>
              <a:rPr lang="hu-HU" sz="2800" dirty="0" smtClean="0"/>
              <a:t> </a:t>
            </a:r>
            <a:r>
              <a:rPr lang="hu-HU" sz="2800" dirty="0" err="1" smtClean="0"/>
              <a:t>heart</a:t>
            </a:r>
            <a:endParaRPr lang="hu-HU" sz="2800" dirty="0" smtClean="0"/>
          </a:p>
          <a:p>
            <a:r>
              <a:rPr lang="hu-HU" sz="2800" dirty="0" err="1" smtClean="0"/>
              <a:t>We</a:t>
            </a:r>
            <a:r>
              <a:rPr lang="hu-HU" sz="2800" dirty="0" smtClean="0"/>
              <a:t> </a:t>
            </a:r>
            <a:r>
              <a:rPr lang="hu-HU" sz="2800" dirty="0" err="1" smtClean="0"/>
              <a:t>usually</a:t>
            </a:r>
            <a:r>
              <a:rPr lang="hu-HU" sz="2800" dirty="0" smtClean="0"/>
              <a:t> </a:t>
            </a:r>
            <a:r>
              <a:rPr lang="hu-HU" sz="2800" dirty="0" err="1" smtClean="0"/>
              <a:t>buy</a:t>
            </a:r>
            <a:r>
              <a:rPr lang="hu-HU" sz="2800" dirty="0" smtClean="0"/>
              <a:t> </a:t>
            </a:r>
            <a:r>
              <a:rPr lang="hu-HU" sz="2800" dirty="0" err="1" smtClean="0"/>
              <a:t>only</a:t>
            </a:r>
            <a:r>
              <a:rPr lang="hu-HU" sz="2800" dirty="0" smtClean="0"/>
              <a:t> „</a:t>
            </a:r>
            <a:r>
              <a:rPr lang="hu-HU" sz="2800" dirty="0" err="1" smtClean="0"/>
              <a:t>experiences</a:t>
            </a:r>
            <a:r>
              <a:rPr lang="hu-HU" sz="2800" dirty="0" smtClean="0"/>
              <a:t>” </a:t>
            </a:r>
          </a:p>
          <a:p>
            <a:r>
              <a:rPr lang="hu-HU" sz="2800" dirty="0" err="1" smtClean="0"/>
              <a:t>We</a:t>
            </a:r>
            <a:r>
              <a:rPr lang="hu-HU" sz="2800" dirty="0" smtClean="0"/>
              <a:t> </a:t>
            </a:r>
            <a:r>
              <a:rPr lang="hu-HU" sz="2800" dirty="0" err="1" smtClean="0"/>
              <a:t>open</a:t>
            </a:r>
            <a:r>
              <a:rPr lang="hu-HU" sz="2800" dirty="0" smtClean="0"/>
              <a:t> </a:t>
            </a:r>
            <a:r>
              <a:rPr lang="hu-HU" sz="2800" dirty="0" err="1" smtClean="0"/>
              <a:t>gifts</a:t>
            </a:r>
            <a:r>
              <a:rPr lang="hu-HU" sz="2800" dirty="0" smtClean="0"/>
              <a:t> </a:t>
            </a:r>
            <a:r>
              <a:rPr lang="hu-HU" sz="2800" dirty="0" err="1" smtClean="0"/>
              <a:t>at</a:t>
            </a:r>
            <a:r>
              <a:rPr lang="hu-HU" sz="2800" dirty="0" smtClean="0"/>
              <a:t> </a:t>
            </a:r>
            <a:r>
              <a:rPr lang="hu-HU" sz="2800" dirty="0" err="1" smtClean="0"/>
              <a:t>evening</a:t>
            </a:r>
            <a:r>
              <a:rPr lang="hu-HU" sz="2800" dirty="0" smtClean="0"/>
              <a:t> </a:t>
            </a:r>
            <a:r>
              <a:rPr lang="hu-HU" sz="2800" dirty="0" err="1" smtClean="0"/>
              <a:t>on</a:t>
            </a:r>
            <a:r>
              <a:rPr lang="hu-HU" sz="2800" dirty="0" smtClean="0"/>
              <a:t> 24</a:t>
            </a:r>
            <a:r>
              <a:rPr lang="hu-HU" sz="2800" baseline="30000" dirty="0" smtClean="0"/>
              <a:t>th</a:t>
            </a:r>
            <a:r>
              <a:rPr lang="hu-HU" sz="2800" dirty="0" smtClean="0"/>
              <a:t> December </a:t>
            </a:r>
          </a:p>
          <a:p>
            <a:endParaRPr lang="hu-HU" sz="2800" dirty="0"/>
          </a:p>
        </p:txBody>
      </p:sp>
      <p:pic>
        <p:nvPicPr>
          <p:cNvPr id="4" name="Kép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32656"/>
            <a:ext cx="5315727" cy="349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692696"/>
            <a:ext cx="4181475" cy="557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Tartalom helye 4" descr="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8618" b="24495"/>
          <a:stretch>
            <a:fillRect/>
          </a:stretch>
        </p:blipFill>
        <p:spPr>
          <a:xfrm rot="16200000">
            <a:off x="686052" y="1914348"/>
            <a:ext cx="337940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HOLY </a:t>
            </a:r>
            <a:r>
              <a:rPr lang="hu-HU" dirty="0" smtClean="0"/>
              <a:t>MASS </a:t>
            </a:r>
            <a:r>
              <a:rPr lang="hu-HU" dirty="0" err="1" smtClean="0"/>
              <a:t>at</a:t>
            </a:r>
            <a:r>
              <a:rPr lang="hu-HU" dirty="0" smtClean="0"/>
              <a:t> MIDNIGHT</a:t>
            </a:r>
            <a:endParaRPr lang="hu-HU" dirty="0"/>
          </a:p>
        </p:txBody>
      </p:sp>
      <p:pic>
        <p:nvPicPr>
          <p:cNvPr id="4" name="Tartalom helye 3" descr="csendesej-500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8493389" cy="509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hu-HU" dirty="0" smtClean="0"/>
              <a:t>PREPARING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7427168" cy="5688632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our</a:t>
            </a:r>
            <a:r>
              <a:rPr lang="hu-HU" sz="2400" dirty="0" smtClean="0"/>
              <a:t> </a:t>
            </a:r>
            <a:r>
              <a:rPr lang="hu-HU" sz="2400" dirty="0" err="1" smtClean="0"/>
              <a:t>school</a:t>
            </a:r>
            <a:r>
              <a:rPr lang="hu-HU" sz="2400" dirty="0" smtClean="0"/>
              <a:t> </a:t>
            </a:r>
            <a:r>
              <a:rPr lang="hu-HU" sz="2400" dirty="0" err="1" smtClean="0"/>
              <a:t>there</a:t>
            </a:r>
            <a:r>
              <a:rPr lang="hu-HU" sz="2400" dirty="0" smtClean="0"/>
              <a:t> is a program </a:t>
            </a:r>
            <a:r>
              <a:rPr lang="hu-HU" sz="2400" dirty="0" err="1" smtClean="0"/>
              <a:t>called</a:t>
            </a:r>
            <a:r>
              <a:rPr lang="hu-HU" sz="2400" dirty="0" smtClean="0"/>
              <a:t> </a:t>
            </a:r>
            <a:r>
              <a:rPr lang="hu-HU" sz="2400" dirty="0" err="1" smtClean="0"/>
              <a:t>Soul</a:t>
            </a:r>
            <a:r>
              <a:rPr lang="hu-HU" sz="2400" dirty="0" smtClean="0"/>
              <a:t> Day</a:t>
            </a:r>
          </a:p>
          <a:p>
            <a:pPr lvl="1"/>
            <a:r>
              <a:rPr lang="hu-HU" sz="1800" dirty="0" err="1" smtClean="0"/>
              <a:t>We</a:t>
            </a:r>
            <a:r>
              <a:rPr lang="hu-HU" sz="1800" dirty="0" smtClean="0"/>
              <a:t> </a:t>
            </a:r>
            <a:r>
              <a:rPr lang="hu-HU" sz="1800" dirty="0" err="1" smtClean="0"/>
              <a:t>have</a:t>
            </a:r>
            <a:r>
              <a:rPr lang="hu-HU" sz="1800" dirty="0" smtClean="0"/>
              <a:t> </a:t>
            </a:r>
            <a:r>
              <a:rPr lang="hu-HU" sz="1800" dirty="0" err="1" smtClean="0"/>
              <a:t>presentations</a:t>
            </a:r>
            <a:r>
              <a:rPr lang="hu-HU" sz="1800" dirty="0" smtClean="0"/>
              <a:t>, </a:t>
            </a:r>
            <a:r>
              <a:rPr lang="hu-HU" sz="1800" dirty="0" err="1" smtClean="0"/>
              <a:t>mass</a:t>
            </a:r>
            <a:r>
              <a:rPr lang="hu-HU" sz="1800" dirty="0" smtClean="0"/>
              <a:t>, </a:t>
            </a:r>
            <a:r>
              <a:rPr lang="hu-HU" sz="1800" dirty="0" err="1" smtClean="0"/>
              <a:t>we</a:t>
            </a:r>
            <a:r>
              <a:rPr lang="hu-HU" sz="1800" dirty="0" smtClean="0"/>
              <a:t> sing </a:t>
            </a:r>
            <a:r>
              <a:rPr lang="hu-HU" sz="1800" dirty="0" err="1" smtClean="0"/>
              <a:t>together</a:t>
            </a:r>
            <a:endParaRPr lang="hu-HU" sz="1800" dirty="0" smtClean="0"/>
          </a:p>
          <a:p>
            <a:pPr lvl="1"/>
            <a:r>
              <a:rPr lang="hu-HU" sz="1800" dirty="0" smtClean="0"/>
              <a:t>The </a:t>
            </a:r>
            <a:r>
              <a:rPr lang="hu-HU" sz="1800" dirty="0" err="1" smtClean="0"/>
              <a:t>wreath</a:t>
            </a:r>
            <a:r>
              <a:rPr lang="hu-HU" sz="1800" dirty="0" smtClean="0"/>
              <a:t> of </a:t>
            </a:r>
            <a:r>
              <a:rPr lang="hu-HU" sz="1800" dirty="0" err="1" smtClean="0"/>
              <a:t>classes</a:t>
            </a:r>
            <a:r>
              <a:rPr lang="hu-HU" sz="1800" dirty="0" smtClean="0"/>
              <a:t> </a:t>
            </a:r>
            <a:r>
              <a:rPr lang="hu-HU" sz="1800" dirty="0" err="1" smtClean="0"/>
              <a:t>are</a:t>
            </a:r>
            <a:r>
              <a:rPr lang="hu-HU" sz="1800" dirty="0" smtClean="0"/>
              <a:t> </a:t>
            </a:r>
            <a:r>
              <a:rPr lang="hu-HU" sz="1800" dirty="0" err="1" smtClean="0"/>
              <a:t>blessed</a:t>
            </a:r>
            <a:r>
              <a:rPr lang="hu-HU" sz="1800" dirty="0" smtClean="0"/>
              <a:t> </a:t>
            </a:r>
            <a:r>
              <a:rPr lang="hu-HU" sz="1800" dirty="0" err="1" smtClean="0"/>
              <a:t>by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„</a:t>
            </a:r>
            <a:r>
              <a:rPr lang="hu-HU" sz="1800" dirty="0" err="1" smtClean="0"/>
              <a:t>school</a:t>
            </a:r>
            <a:r>
              <a:rPr lang="hu-HU" sz="1800" dirty="0" smtClean="0"/>
              <a:t> </a:t>
            </a:r>
            <a:r>
              <a:rPr lang="hu-HU" sz="1800" dirty="0" err="1" smtClean="0"/>
              <a:t>priest</a:t>
            </a:r>
            <a:r>
              <a:rPr lang="hu-HU" sz="1800" dirty="0" smtClean="0"/>
              <a:t>”</a:t>
            </a:r>
          </a:p>
          <a:p>
            <a:pPr lvl="1"/>
            <a:endParaRPr lang="hu-HU" sz="1800" dirty="0" smtClean="0"/>
          </a:p>
          <a:p>
            <a:r>
              <a:rPr lang="hu-HU" sz="2200" dirty="0" err="1" smtClean="0"/>
              <a:t>Another</a:t>
            </a:r>
            <a:r>
              <a:rPr lang="hu-HU" sz="2200" dirty="0" smtClean="0"/>
              <a:t> program: „Kincskereső” = </a:t>
            </a:r>
            <a:r>
              <a:rPr lang="hu-HU" sz="2200" dirty="0" err="1" smtClean="0"/>
              <a:t>Treasure</a:t>
            </a:r>
            <a:r>
              <a:rPr lang="hu-HU" sz="2200" dirty="0" smtClean="0"/>
              <a:t> </a:t>
            </a:r>
            <a:r>
              <a:rPr lang="hu-HU" sz="2200" dirty="0" err="1" smtClean="0"/>
              <a:t>hunting</a:t>
            </a:r>
            <a:endParaRPr lang="hu-HU" sz="2200" dirty="0" smtClean="0"/>
          </a:p>
          <a:p>
            <a:pPr lvl="1"/>
            <a:r>
              <a:rPr lang="hu-HU" sz="1800" dirty="0" err="1" smtClean="0"/>
              <a:t>We</a:t>
            </a:r>
            <a:r>
              <a:rPr lang="hu-HU" sz="1800" dirty="0" smtClean="0"/>
              <a:t> </a:t>
            </a:r>
            <a:r>
              <a:rPr lang="hu-HU" sz="1800" dirty="0" err="1" smtClean="0"/>
              <a:t>make</a:t>
            </a:r>
            <a:r>
              <a:rPr lang="hu-HU" sz="1800" dirty="0" smtClean="0"/>
              <a:t> and </a:t>
            </a:r>
            <a:r>
              <a:rPr lang="hu-HU" sz="1800" dirty="0" err="1" smtClean="0"/>
              <a:t>sell</a:t>
            </a:r>
            <a:r>
              <a:rPr lang="hu-HU" sz="1800" dirty="0" smtClean="0"/>
              <a:t> </a:t>
            </a:r>
            <a:r>
              <a:rPr lang="hu-HU" sz="1800" dirty="0" err="1" smtClean="0"/>
              <a:t>handmade</a:t>
            </a:r>
            <a:r>
              <a:rPr lang="hu-HU" sz="1800" dirty="0" smtClean="0"/>
              <a:t> </a:t>
            </a:r>
            <a:r>
              <a:rPr lang="hu-HU" sz="1800" dirty="0" err="1" smtClean="0"/>
              <a:t>products</a:t>
            </a:r>
            <a:endParaRPr lang="hu-HU" sz="1800" dirty="0" smtClean="0"/>
          </a:p>
          <a:p>
            <a:pPr lvl="1"/>
            <a:r>
              <a:rPr lang="hu-HU" sz="1800" dirty="0" err="1" smtClean="0"/>
              <a:t>We</a:t>
            </a:r>
            <a:r>
              <a:rPr lang="hu-HU" sz="1800" dirty="0" smtClean="0"/>
              <a:t> </a:t>
            </a:r>
            <a:r>
              <a:rPr lang="hu-HU" sz="1800" dirty="0" err="1" smtClean="0"/>
              <a:t>bake</a:t>
            </a:r>
            <a:r>
              <a:rPr lang="hu-HU" sz="1800" dirty="0" smtClean="0"/>
              <a:t> </a:t>
            </a:r>
            <a:r>
              <a:rPr lang="hu-HU" sz="1800" dirty="0" err="1" smtClean="0"/>
              <a:t>waffles</a:t>
            </a:r>
            <a:r>
              <a:rPr lang="hu-HU" sz="1800" dirty="0" smtClean="0"/>
              <a:t>, </a:t>
            </a:r>
            <a:r>
              <a:rPr lang="hu-HU" sz="1800" dirty="0" err="1" smtClean="0"/>
              <a:t>cook</a:t>
            </a:r>
            <a:r>
              <a:rPr lang="hu-HU" sz="1800" dirty="0" smtClean="0"/>
              <a:t> </a:t>
            </a:r>
            <a:r>
              <a:rPr lang="hu-HU" sz="1800" dirty="0" err="1" smtClean="0"/>
              <a:t>punch</a:t>
            </a:r>
            <a:r>
              <a:rPr lang="hu-HU" sz="1800" dirty="0" smtClean="0"/>
              <a:t> (</a:t>
            </a:r>
            <a:r>
              <a:rPr lang="hu-HU" sz="1800" dirty="0" err="1" smtClean="0"/>
              <a:t>without</a:t>
            </a:r>
            <a:r>
              <a:rPr lang="hu-HU" sz="1800" dirty="0" smtClean="0"/>
              <a:t> </a:t>
            </a:r>
            <a:r>
              <a:rPr lang="hu-HU" sz="1800" dirty="0" err="1" smtClean="0"/>
              <a:t>alcohol</a:t>
            </a:r>
            <a:r>
              <a:rPr lang="hu-HU" sz="1800" dirty="0" smtClean="0"/>
              <a:t> :D)</a:t>
            </a:r>
          </a:p>
          <a:p>
            <a:pPr lvl="1"/>
            <a:r>
              <a:rPr lang="hu-HU" sz="1800" dirty="0" err="1" smtClean="0"/>
              <a:t>We</a:t>
            </a:r>
            <a:r>
              <a:rPr lang="hu-HU" sz="1800" dirty="0" smtClean="0"/>
              <a:t> </a:t>
            </a:r>
            <a:r>
              <a:rPr lang="hu-HU" sz="1800" dirty="0" err="1" smtClean="0"/>
              <a:t>decorate</a:t>
            </a:r>
            <a:r>
              <a:rPr lang="hu-HU" sz="1800" dirty="0" smtClean="0"/>
              <a:t> </a:t>
            </a:r>
            <a:r>
              <a:rPr lang="hu-HU" sz="1800" dirty="0" err="1" smtClean="0"/>
              <a:t>gingerbreads</a:t>
            </a:r>
            <a:endParaRPr lang="hu-HU" sz="1800" dirty="0" smtClean="0"/>
          </a:p>
          <a:p>
            <a:pPr lvl="1"/>
            <a:r>
              <a:rPr lang="hu-HU" sz="1800" dirty="0" err="1" smtClean="0"/>
              <a:t>We</a:t>
            </a:r>
            <a:r>
              <a:rPr lang="hu-HU" sz="1800" dirty="0" smtClean="0"/>
              <a:t> </a:t>
            </a:r>
            <a:r>
              <a:rPr lang="hu-HU" sz="1800" dirty="0" err="1" smtClean="0"/>
              <a:t>listen</a:t>
            </a:r>
            <a:r>
              <a:rPr lang="hu-HU" sz="1800" dirty="0" smtClean="0"/>
              <a:t>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Christmas</a:t>
            </a:r>
            <a:r>
              <a:rPr lang="hu-HU" sz="1800" dirty="0" smtClean="0"/>
              <a:t> </a:t>
            </a:r>
            <a:r>
              <a:rPr lang="hu-HU" sz="1800" dirty="0" err="1" smtClean="0"/>
              <a:t>carols</a:t>
            </a:r>
            <a:endParaRPr lang="hu-HU" sz="1800" dirty="0" smtClean="0"/>
          </a:p>
          <a:p>
            <a:pPr lvl="1"/>
            <a:endParaRPr lang="hu-HU" sz="1800" dirty="0" smtClean="0"/>
          </a:p>
          <a:p>
            <a:r>
              <a:rPr lang="hu-HU" sz="2200" dirty="0" err="1" smtClean="0"/>
              <a:t>At</a:t>
            </a:r>
            <a:r>
              <a:rPr lang="hu-HU" sz="2200" dirty="0" smtClean="0"/>
              <a:t> </a:t>
            </a:r>
            <a:r>
              <a:rPr lang="hu-HU" sz="2200" dirty="0" err="1" smtClean="0"/>
              <a:t>home</a:t>
            </a:r>
            <a:r>
              <a:rPr lang="hu-HU" sz="2200" dirty="0" smtClean="0"/>
              <a:t> </a:t>
            </a:r>
            <a:r>
              <a:rPr lang="hu-HU" sz="2200" dirty="0" err="1" smtClean="0"/>
              <a:t>we</a:t>
            </a:r>
            <a:r>
              <a:rPr lang="hu-HU" sz="2200" dirty="0" smtClean="0"/>
              <a:t> </a:t>
            </a:r>
            <a:r>
              <a:rPr lang="hu-HU" sz="2200" dirty="0" err="1" smtClean="0"/>
              <a:t>bake</a:t>
            </a:r>
            <a:r>
              <a:rPr lang="hu-HU" sz="2200" dirty="0" smtClean="0"/>
              <a:t> </a:t>
            </a:r>
            <a:br>
              <a:rPr lang="hu-HU" sz="2200" dirty="0" smtClean="0"/>
            </a:br>
            <a:r>
              <a:rPr lang="hu-HU" sz="2200" dirty="0" err="1" smtClean="0"/>
              <a:t>gingerbreads</a:t>
            </a:r>
            <a:r>
              <a:rPr lang="hu-HU" sz="2200" dirty="0" smtClean="0"/>
              <a:t> and </a:t>
            </a:r>
            <a:r>
              <a:rPr lang="hu-HU" sz="2200" dirty="0" err="1" smtClean="0"/>
              <a:t>beigli</a:t>
            </a:r>
            <a:endParaRPr lang="hu-HU" sz="2200" dirty="0" smtClean="0"/>
          </a:p>
          <a:p>
            <a:pPr lvl="1"/>
            <a:endParaRPr lang="hu-HU" sz="1800" dirty="0"/>
          </a:p>
        </p:txBody>
      </p:sp>
      <p:pic>
        <p:nvPicPr>
          <p:cNvPr id="4" name="Kép 3" descr="bejg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579607"/>
            <a:ext cx="4775051" cy="327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PROTESTANT WORSHIP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47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193007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25</a:t>
            </a:r>
            <a:r>
              <a:rPr lang="hu-HU" baseline="30000" dirty="0" smtClean="0"/>
              <a:t>th</a:t>
            </a:r>
            <a:r>
              <a:rPr lang="hu-HU" dirty="0" smtClean="0"/>
              <a:t> DECEMBER</a:t>
            </a:r>
            <a:endParaRPr lang="hu-HU" dirty="0"/>
          </a:p>
        </p:txBody>
      </p:sp>
      <p:pic>
        <p:nvPicPr>
          <p:cNvPr id="10" name="Tartalom helye 9" descr="csal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0407" b="8681"/>
          <a:stretch>
            <a:fillRect/>
          </a:stretch>
        </p:blipFill>
        <p:spPr>
          <a:xfrm>
            <a:off x="467544" y="1412776"/>
            <a:ext cx="6984776" cy="489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332037"/>
            <a:ext cx="2458616" cy="4525963"/>
          </a:xfrm>
        </p:spPr>
        <p:txBody>
          <a:bodyPr/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spend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day</a:t>
            </a:r>
            <a:r>
              <a:rPr lang="hu-HU" dirty="0" smtClean="0"/>
              <a:t> </a:t>
            </a:r>
            <a:r>
              <a:rPr lang="hu-HU" dirty="0" err="1" smtClean="0"/>
              <a:t>visiting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relatives</a:t>
            </a:r>
            <a:endParaRPr lang="hu-HU" dirty="0"/>
          </a:p>
        </p:txBody>
      </p:sp>
      <p:pic>
        <p:nvPicPr>
          <p:cNvPr id="4" name="Kép 3" descr="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412776"/>
            <a:ext cx="6372200" cy="358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dirty="0" smtClean="0"/>
              <a:t>THANK YOU FOR YOUR ATTENTION! </a:t>
            </a:r>
            <a:endParaRPr lang="hu-HU" dirty="0"/>
          </a:p>
        </p:txBody>
      </p:sp>
      <p:pic>
        <p:nvPicPr>
          <p:cNvPr id="4" name="video-157599420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1445" y="1540130"/>
            <a:ext cx="6166899" cy="4625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PREPARING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Soul</a:t>
            </a:r>
            <a:r>
              <a:rPr lang="hu-HU" dirty="0" smtClean="0"/>
              <a:t> Day</a:t>
            </a:r>
            <a:endParaRPr lang="hu-HU" dirty="0"/>
          </a:p>
        </p:txBody>
      </p:sp>
      <p:pic>
        <p:nvPicPr>
          <p:cNvPr id="4" name="Kép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76672"/>
            <a:ext cx="4415611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3887553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448939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GINGERBREADS</a:t>
            </a:r>
            <a:endParaRPr lang="hu-HU" dirty="0"/>
          </a:p>
        </p:txBody>
      </p:sp>
      <p:pic>
        <p:nvPicPr>
          <p:cNvPr id="4" name="Tartalom helye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700808"/>
            <a:ext cx="6470011" cy="411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539552" y="1916832"/>
            <a:ext cx="18722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Ingredients</a:t>
            </a:r>
            <a:endParaRPr lang="hu-HU" b="1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honey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flour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sugar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butter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cinnamon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dirty="0" smtClean="0"/>
              <a:t>baking </a:t>
            </a:r>
            <a:r>
              <a:rPr lang="hu-HU" dirty="0" err="1" smtClean="0"/>
              <a:t>powder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r>
              <a:rPr lang="hu-HU" b="1" dirty="0" smtClean="0"/>
              <a:t>And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cream</a:t>
            </a:r>
            <a:r>
              <a:rPr lang="hu-HU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sugar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egg</a:t>
            </a:r>
            <a:r>
              <a:rPr lang="hu-HU" dirty="0" smtClean="0"/>
              <a:t> </a:t>
            </a:r>
            <a:r>
              <a:rPr lang="hu-HU" dirty="0" err="1" smtClean="0"/>
              <a:t>white</a:t>
            </a:r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hu-HU" sz="2400" dirty="0" err="1" smtClean="0"/>
              <a:t>Traditional</a:t>
            </a:r>
            <a:r>
              <a:rPr lang="hu-HU" sz="2400" dirty="0" smtClean="0"/>
              <a:t> </a:t>
            </a:r>
            <a:r>
              <a:rPr lang="hu-HU" sz="2400" dirty="0" err="1" smtClean="0"/>
              <a:t>cookies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802" y="1196752"/>
            <a:ext cx="870719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hu-HU" sz="2400" dirty="0" err="1" smtClean="0"/>
              <a:t>Connets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family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364</Words>
  <Application>Microsoft Office PowerPoint</Application>
  <PresentationFormat>Diavetítés a képernyőre (4:3 oldalarány)</PresentationFormat>
  <Paragraphs>83</Paragraphs>
  <Slides>33</Slides>
  <Notes>1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Office-téma</vt:lpstr>
      <vt:lpstr>CHRISTMAS</vt:lpstr>
      <vt:lpstr>ADVENT</vt:lpstr>
      <vt:lpstr>PREPARING</vt:lpstr>
      <vt:lpstr>PREPARING</vt:lpstr>
      <vt:lpstr>5. dia</vt:lpstr>
      <vt:lpstr>6. dia</vt:lpstr>
      <vt:lpstr>GINGERBREADS</vt:lpstr>
      <vt:lpstr>Traditional cookies</vt:lpstr>
      <vt:lpstr> Connets the family </vt:lpstr>
      <vt:lpstr>DECORATING we used to decorate our rooms (at the school dorm, too)</vt:lpstr>
      <vt:lpstr>… also the whole house (interior-exterior)</vt:lpstr>
      <vt:lpstr>12. dia</vt:lpstr>
      <vt:lpstr>TOWN is in lights as well</vt:lpstr>
      <vt:lpstr>Komárom – Europa yard</vt:lpstr>
      <vt:lpstr>HOLY NIGHT</vt:lpstr>
      <vt:lpstr>CHRISTMAS TREE</vt:lpstr>
      <vt:lpstr>17. dia</vt:lpstr>
      <vt:lpstr>This is the tree </vt:lpstr>
      <vt:lpstr>TRADITIONAL DINNER</vt:lpstr>
      <vt:lpstr>20. dia</vt:lpstr>
      <vt:lpstr>THE MENU</vt:lpstr>
      <vt:lpstr>22. dia</vt:lpstr>
      <vt:lpstr>23. dia</vt:lpstr>
      <vt:lpstr>After the dinner we eat waffles as dessert with honey</vt:lpstr>
      <vt:lpstr>PERFORMING</vt:lpstr>
      <vt:lpstr>OPENING GIFTS</vt:lpstr>
      <vt:lpstr>27. dia</vt:lpstr>
      <vt:lpstr>28. dia</vt:lpstr>
      <vt:lpstr>HOLY MASS at MIDNIGHT</vt:lpstr>
      <vt:lpstr>PROTESTANT WORSHIP</vt:lpstr>
      <vt:lpstr>25th DECEMBER</vt:lpstr>
      <vt:lpstr>32. dia</vt:lpstr>
      <vt:lpstr>THANK YOU FOR YOUR ATTENTION!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</dc:title>
  <dc:creator>Windows-felhasználó</dc:creator>
  <cp:lastModifiedBy>Windows-felhasználó</cp:lastModifiedBy>
  <cp:revision>26</cp:revision>
  <dcterms:created xsi:type="dcterms:W3CDTF">2019-12-08T17:56:00Z</dcterms:created>
  <dcterms:modified xsi:type="dcterms:W3CDTF">2019-12-10T16:35:36Z</dcterms:modified>
</cp:coreProperties>
</file>