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58" r:id="rId6"/>
    <p:sldId id="260" r:id="rId7"/>
    <p:sldId id="263" r:id="rId8"/>
    <p:sldId id="264" r:id="rId9"/>
    <p:sldId id="259" r:id="rId10"/>
    <p:sldId id="262" r:id="rId11"/>
    <p:sldId id="261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9A3A4-90AE-4F4C-872E-58C09DC67A39}" type="datetimeFigureOut">
              <a:rPr lang="hu-HU" smtClean="0"/>
              <a:pPr/>
              <a:t>2019.10.12.</a:t>
            </a:fld>
            <a:endParaRPr lang="hu-HU" dirty="0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DBCBC-9D1C-4A4C-BE34-3E6FC1AB8E8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9A3A4-90AE-4F4C-872E-58C09DC67A39}" type="datetimeFigureOut">
              <a:rPr lang="hu-HU" smtClean="0"/>
              <a:pPr/>
              <a:t>2019.10.12.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DBCBC-9D1C-4A4C-BE34-3E6FC1AB8E8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9A3A4-90AE-4F4C-872E-58C09DC67A39}" type="datetimeFigureOut">
              <a:rPr lang="hu-HU" smtClean="0"/>
              <a:pPr/>
              <a:t>2019.10.12.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DBCBC-9D1C-4A4C-BE34-3E6FC1AB8E8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9A3A4-90AE-4F4C-872E-58C09DC67A39}" type="datetimeFigureOut">
              <a:rPr lang="hu-HU" smtClean="0"/>
              <a:pPr/>
              <a:t>2019.10.12.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DBCBC-9D1C-4A4C-BE34-3E6FC1AB8E8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9A3A4-90AE-4F4C-872E-58C09DC67A39}" type="datetimeFigureOut">
              <a:rPr lang="hu-HU" smtClean="0"/>
              <a:pPr/>
              <a:t>2019.10.12.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DBCBC-9D1C-4A4C-BE34-3E6FC1AB8E8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9A3A4-90AE-4F4C-872E-58C09DC67A39}" type="datetimeFigureOut">
              <a:rPr lang="hu-HU" smtClean="0"/>
              <a:pPr/>
              <a:t>2019.10.12.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DBCBC-9D1C-4A4C-BE34-3E6FC1AB8E8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9A3A4-90AE-4F4C-872E-58C09DC67A39}" type="datetimeFigureOut">
              <a:rPr lang="hu-HU" smtClean="0"/>
              <a:pPr/>
              <a:t>2019.10.12.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DBCBC-9D1C-4A4C-BE34-3E6FC1AB8E8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9A3A4-90AE-4F4C-872E-58C09DC67A39}" type="datetimeFigureOut">
              <a:rPr lang="hu-HU" smtClean="0"/>
              <a:pPr/>
              <a:t>2019.10.12.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DBCBC-9D1C-4A4C-BE34-3E6FC1AB8E8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9A3A4-90AE-4F4C-872E-58C09DC67A39}" type="datetimeFigureOut">
              <a:rPr lang="hu-HU" smtClean="0"/>
              <a:pPr/>
              <a:t>2019.10.12.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DBCBC-9D1C-4A4C-BE34-3E6FC1AB8E8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9A3A4-90AE-4F4C-872E-58C09DC67A39}" type="datetimeFigureOut">
              <a:rPr lang="hu-HU" smtClean="0"/>
              <a:pPr/>
              <a:t>2019.10.12.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DBCBC-9D1C-4A4C-BE34-3E6FC1AB8E8E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A9A3A4-90AE-4F4C-872E-58C09DC67A39}" type="datetimeFigureOut">
              <a:rPr lang="hu-HU" smtClean="0"/>
              <a:pPr/>
              <a:t>2019.10.12.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EDBCBC-9D1C-4A4C-BE34-3E6FC1AB8E8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0A9A3A4-90AE-4F4C-872E-58C09DC67A39}" type="datetimeFigureOut">
              <a:rPr lang="hu-HU" smtClean="0"/>
              <a:pPr/>
              <a:t>2019.10.12.</a:t>
            </a:fld>
            <a:endParaRPr lang="hu-HU" dirty="0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 dirty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EEDBCBC-9D1C-4A4C-BE34-3E6FC1AB8E8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03648" y="249289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hu-HU" sz="7200" b="1" dirty="0" smtClean="0"/>
              <a:t>Marianum-our</a:t>
            </a:r>
            <a:r>
              <a:rPr lang="hu-HU" sz="7200" b="1" dirty="0" smtClean="0"/>
              <a:t> school</a:t>
            </a:r>
            <a:endParaRPr lang="hu-HU" sz="72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600" y="5105400"/>
            <a:ext cx="7406640" cy="1752600"/>
          </a:xfrm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Mass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This</a:t>
            </a:r>
            <a:r>
              <a:rPr lang="hu-HU" dirty="0" smtClean="0"/>
              <a:t> is a </a:t>
            </a:r>
            <a:r>
              <a:rPr lang="hu-HU" dirty="0" smtClean="0"/>
              <a:t>Catholic</a:t>
            </a:r>
            <a:r>
              <a:rPr lang="hu-HU" dirty="0" smtClean="0"/>
              <a:t> school </a:t>
            </a:r>
            <a:r>
              <a:rPr lang="hu-HU" dirty="0" smtClean="0"/>
              <a:t>so</a:t>
            </a:r>
            <a:r>
              <a:rPr lang="hu-HU" dirty="0" smtClean="0"/>
              <a:t> </a:t>
            </a:r>
            <a:r>
              <a:rPr lang="hu-HU" dirty="0" smtClean="0"/>
              <a:t>we</a:t>
            </a:r>
            <a:r>
              <a:rPr lang="hu-HU" dirty="0" smtClean="0"/>
              <a:t> </a:t>
            </a:r>
            <a:r>
              <a:rPr lang="hu-HU" dirty="0" smtClean="0"/>
              <a:t>often</a:t>
            </a:r>
            <a:r>
              <a:rPr lang="hu-HU" dirty="0" smtClean="0"/>
              <a:t> go </a:t>
            </a:r>
            <a:r>
              <a:rPr lang="hu-HU" dirty="0" smtClean="0"/>
              <a:t>to</a:t>
            </a:r>
            <a:r>
              <a:rPr lang="hu-HU" dirty="0" smtClean="0"/>
              <a:t> </a:t>
            </a:r>
            <a:r>
              <a:rPr lang="hu-HU" dirty="0" smtClean="0"/>
              <a:t>church</a:t>
            </a:r>
            <a:r>
              <a:rPr lang="hu-HU" dirty="0" smtClean="0"/>
              <a:t> </a:t>
            </a:r>
            <a:r>
              <a:rPr lang="hu-HU" dirty="0" smtClean="0"/>
              <a:t>for</a:t>
            </a:r>
            <a:r>
              <a:rPr lang="hu-HU" dirty="0" smtClean="0"/>
              <a:t> </a:t>
            </a:r>
            <a:r>
              <a:rPr lang="hu-HU" dirty="0" smtClean="0"/>
              <a:t>mass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 descr="61407395_10206025885163587_375608152464713318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60887"/>
            <a:ext cx="4674888" cy="3097113"/>
          </a:xfrm>
          <a:prstGeom prst="rect">
            <a:avLst/>
          </a:prstGeom>
        </p:spPr>
      </p:pic>
      <p:pic>
        <p:nvPicPr>
          <p:cNvPr id="5" name="Kép 4" descr="60185328_1917020245068910_434354487935631360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1911" y="3752353"/>
            <a:ext cx="4132089" cy="31056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498080" cy="1143000"/>
          </a:xfrm>
        </p:spPr>
        <p:txBody>
          <a:bodyPr/>
          <a:lstStyle/>
          <a:p>
            <a:r>
              <a:rPr lang="hu-HU" dirty="0" smtClean="0"/>
              <a:t>Thank</a:t>
            </a:r>
            <a:r>
              <a:rPr lang="hu-HU" dirty="0" smtClean="0"/>
              <a:t> </a:t>
            </a:r>
            <a:r>
              <a:rPr lang="hu-HU" dirty="0" smtClean="0"/>
              <a:t>you</a:t>
            </a:r>
            <a:r>
              <a:rPr lang="hu-HU" dirty="0" smtClean="0"/>
              <a:t> </a:t>
            </a:r>
            <a:r>
              <a:rPr lang="hu-HU" dirty="0" smtClean="0"/>
              <a:t>for</a:t>
            </a:r>
            <a:r>
              <a:rPr lang="hu-HU" dirty="0" smtClean="0"/>
              <a:t> </a:t>
            </a:r>
            <a:r>
              <a:rPr lang="hu-HU" dirty="0" smtClean="0"/>
              <a:t>your</a:t>
            </a:r>
            <a:r>
              <a:rPr lang="hu-HU" dirty="0" smtClean="0"/>
              <a:t> </a:t>
            </a:r>
            <a:r>
              <a:rPr lang="hu-HU" dirty="0" smtClean="0"/>
              <a:t>attention</a:t>
            </a:r>
            <a:r>
              <a:rPr lang="hu-HU" dirty="0" smtClean="0"/>
              <a:t>!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School life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Our</a:t>
            </a:r>
            <a:r>
              <a:rPr lang="hu-HU" dirty="0" smtClean="0"/>
              <a:t> </a:t>
            </a:r>
            <a:r>
              <a:rPr lang="hu-HU" dirty="0" smtClean="0"/>
              <a:t>school’s</a:t>
            </a:r>
            <a:r>
              <a:rPr lang="hu-HU" dirty="0" smtClean="0"/>
              <a:t> </a:t>
            </a:r>
            <a:r>
              <a:rPr lang="hu-HU" dirty="0" smtClean="0"/>
              <a:t>current</a:t>
            </a:r>
            <a:r>
              <a:rPr lang="hu-HU" dirty="0" smtClean="0"/>
              <a:t> principal is Róbert Madarász.</a:t>
            </a:r>
          </a:p>
          <a:p>
            <a:r>
              <a:rPr lang="hu-HU" dirty="0" smtClean="0"/>
              <a:t>The school </a:t>
            </a:r>
            <a:r>
              <a:rPr lang="hu-HU" dirty="0" smtClean="0"/>
              <a:t>deputy</a:t>
            </a:r>
            <a:r>
              <a:rPr lang="hu-HU" dirty="0" smtClean="0"/>
              <a:t> is Andrea </a:t>
            </a:r>
            <a:r>
              <a:rPr lang="hu-HU" dirty="0" smtClean="0"/>
              <a:t>Melicher</a:t>
            </a:r>
            <a:r>
              <a:rPr lang="hu-HU" dirty="0" smtClean="0"/>
              <a:t>.</a:t>
            </a:r>
          </a:p>
          <a:p>
            <a:r>
              <a:rPr lang="hu-HU" dirty="0" smtClean="0"/>
              <a:t>The </a:t>
            </a:r>
            <a:r>
              <a:rPr lang="hu-HU" dirty="0" smtClean="0"/>
              <a:t>students</a:t>
            </a:r>
            <a:r>
              <a:rPr lang="hu-HU" dirty="0" smtClean="0"/>
              <a:t> and </a:t>
            </a:r>
            <a:r>
              <a:rPr lang="hu-HU" dirty="0" smtClean="0"/>
              <a:t>teachers</a:t>
            </a:r>
            <a:r>
              <a:rPr lang="hu-HU" dirty="0" smtClean="0"/>
              <a:t> </a:t>
            </a:r>
            <a:r>
              <a:rPr lang="hu-HU" dirty="0" smtClean="0"/>
              <a:t>always</a:t>
            </a:r>
            <a:r>
              <a:rPr lang="hu-HU" dirty="0" smtClean="0"/>
              <a:t> </a:t>
            </a:r>
            <a:r>
              <a:rPr lang="hu-HU" dirty="0" smtClean="0"/>
              <a:t>light</a:t>
            </a:r>
            <a:r>
              <a:rPr lang="hu-HU" dirty="0" smtClean="0"/>
              <a:t> </a:t>
            </a:r>
            <a:r>
              <a:rPr lang="hu-HU" dirty="0" smtClean="0"/>
              <a:t>up</a:t>
            </a:r>
            <a:r>
              <a:rPr lang="hu-HU" dirty="0" smtClean="0"/>
              <a:t> </a:t>
            </a:r>
            <a:r>
              <a:rPr lang="hu-HU" dirty="0" smtClean="0"/>
              <a:t>our</a:t>
            </a:r>
            <a:r>
              <a:rPr lang="hu-HU" dirty="0" smtClean="0"/>
              <a:t> </a:t>
            </a:r>
            <a:r>
              <a:rPr lang="hu-HU" dirty="0" smtClean="0"/>
              <a:t>day</a:t>
            </a:r>
            <a:r>
              <a:rPr lang="hu-HU" dirty="0" smtClean="0"/>
              <a:t> </a:t>
            </a:r>
            <a:r>
              <a:rPr lang="hu-HU" dirty="0" smtClean="0"/>
              <a:t>with</a:t>
            </a:r>
            <a:r>
              <a:rPr lang="hu-HU" dirty="0" smtClean="0"/>
              <a:t> </a:t>
            </a:r>
            <a:r>
              <a:rPr lang="hu-HU" dirty="0" smtClean="0"/>
              <a:t>kindness</a:t>
            </a:r>
            <a:r>
              <a:rPr lang="hu-HU" dirty="0" smtClean="0"/>
              <a:t> </a:t>
            </a:r>
            <a:r>
              <a:rPr lang="hu-HU" dirty="0" smtClean="0"/>
              <a:t>and</a:t>
            </a:r>
            <a:r>
              <a:rPr lang="hu-HU" dirty="0" smtClean="0"/>
              <a:t> </a:t>
            </a:r>
            <a:r>
              <a:rPr lang="hu-HU" dirty="0" smtClean="0"/>
              <a:t>they’re</a:t>
            </a:r>
            <a:r>
              <a:rPr lang="hu-HU" dirty="0" smtClean="0"/>
              <a:t> </a:t>
            </a:r>
            <a:r>
              <a:rPr lang="hu-HU" dirty="0" smtClean="0"/>
              <a:t>very</a:t>
            </a:r>
            <a:r>
              <a:rPr lang="hu-HU" dirty="0" smtClean="0"/>
              <a:t> </a:t>
            </a:r>
            <a:r>
              <a:rPr lang="hu-HU" dirty="0" smtClean="0"/>
              <a:t>helpful</a:t>
            </a:r>
            <a:r>
              <a:rPr lang="hu-HU" dirty="0" smtClean="0"/>
              <a:t>.</a:t>
            </a:r>
          </a:p>
        </p:txBody>
      </p:sp>
      <p:pic>
        <p:nvPicPr>
          <p:cNvPr id="4" name="Kép 3" descr="46049016_2052563234809741_338422593621904588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086200"/>
            <a:ext cx="2771800" cy="2771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hu-HU" b="1" dirty="0"/>
          </a:p>
        </p:txBody>
      </p:sp>
      <p:pic>
        <p:nvPicPr>
          <p:cNvPr id="5" name="Kép 4" descr="71402589_2257176831076655_516975525261790412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4207224"/>
            <a:ext cx="5508104" cy="2650775"/>
          </a:xfrm>
          <a:prstGeom prst="rect">
            <a:avLst/>
          </a:prstGeom>
        </p:spPr>
      </p:pic>
      <p:pic>
        <p:nvPicPr>
          <p:cNvPr id="6" name="Kép 5" descr="71770085_726995614485819_449263092084663910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508104" cy="2664546"/>
          </a:xfrm>
          <a:prstGeom prst="rect">
            <a:avLst/>
          </a:prstGeom>
        </p:spPr>
      </p:pic>
      <p:pic>
        <p:nvPicPr>
          <p:cNvPr id="8" name="Tartalom helye 7" descr="72234324_2483495288593227_7056994411107844096_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545424" y="1124744"/>
            <a:ext cx="3598576" cy="48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64640806_675246119590093_288006866483124633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4572000" cy="3428999"/>
          </a:xfrm>
        </p:spPr>
      </p:pic>
      <p:pic>
        <p:nvPicPr>
          <p:cNvPr id="5" name="Kép 4" descr="72328468_2495801093986721_618203715546906624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6" name="Kép 5" descr="71888783_1136198786577160_307747198888994406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7" name="Kép 6" descr="65177383_469261107211183_691765255090051481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9000"/>
            <a:ext cx="2551814" cy="3428999"/>
          </a:xfrm>
          <a:prstGeom prst="rect">
            <a:avLst/>
          </a:prstGeom>
        </p:spPr>
      </p:pic>
      <p:pic>
        <p:nvPicPr>
          <p:cNvPr id="8" name="Kép 7" descr="71881331_2524542317766982_1304953837827653632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3692256"/>
            <a:ext cx="2051720" cy="27576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Freshman</a:t>
            </a:r>
            <a:r>
              <a:rPr lang="hu-HU" b="1" dirty="0" smtClean="0"/>
              <a:t> </a:t>
            </a:r>
            <a:r>
              <a:rPr lang="hu-HU" b="1" dirty="0" smtClean="0"/>
              <a:t>initiation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Every</a:t>
            </a:r>
            <a:r>
              <a:rPr lang="hu-HU" dirty="0" smtClean="0"/>
              <a:t> </a:t>
            </a:r>
            <a:r>
              <a:rPr lang="hu-HU" dirty="0" smtClean="0"/>
              <a:t>year</a:t>
            </a:r>
            <a:r>
              <a:rPr lang="hu-HU" dirty="0" smtClean="0"/>
              <a:t> </a:t>
            </a:r>
            <a:r>
              <a:rPr lang="hu-HU" dirty="0" smtClean="0"/>
              <a:t>the</a:t>
            </a:r>
            <a:r>
              <a:rPr lang="hu-HU" dirty="0" smtClean="0"/>
              <a:t> </a:t>
            </a:r>
            <a:r>
              <a:rPr lang="hu-HU" dirty="0" smtClean="0"/>
              <a:t>third</a:t>
            </a:r>
            <a:r>
              <a:rPr lang="hu-HU" dirty="0" smtClean="0"/>
              <a:t> </a:t>
            </a:r>
            <a:r>
              <a:rPr lang="hu-HU" dirty="0" smtClean="0"/>
              <a:t>graders</a:t>
            </a:r>
            <a:r>
              <a:rPr lang="hu-HU" dirty="0" smtClean="0"/>
              <a:t> </a:t>
            </a:r>
            <a:r>
              <a:rPr lang="hu-HU" dirty="0" smtClean="0"/>
              <a:t>hazing</a:t>
            </a:r>
            <a:r>
              <a:rPr lang="hu-HU" dirty="0" smtClean="0"/>
              <a:t> </a:t>
            </a:r>
            <a:r>
              <a:rPr lang="hu-HU" dirty="0" smtClean="0"/>
              <a:t>the</a:t>
            </a:r>
            <a:r>
              <a:rPr lang="hu-HU" dirty="0" smtClean="0"/>
              <a:t> </a:t>
            </a:r>
            <a:r>
              <a:rPr lang="hu-HU" dirty="0" smtClean="0"/>
              <a:t>first</a:t>
            </a:r>
            <a:r>
              <a:rPr lang="hu-HU" dirty="0" smtClean="0"/>
              <a:t> </a:t>
            </a:r>
            <a:r>
              <a:rPr lang="hu-HU" dirty="0" smtClean="0"/>
              <a:t>graders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6" name="Kép 5" descr="23844802_871624286329346_388709533586872376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185084"/>
            <a:ext cx="3563888" cy="2672916"/>
          </a:xfrm>
          <a:prstGeom prst="rect">
            <a:avLst/>
          </a:prstGeom>
        </p:spPr>
      </p:pic>
      <p:pic>
        <p:nvPicPr>
          <p:cNvPr id="7" name="Kép 6" descr="23905487_871632636328511_478823838102025403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2107" y="4149080"/>
            <a:ext cx="3611893" cy="2708920"/>
          </a:xfrm>
          <a:prstGeom prst="rect">
            <a:avLst/>
          </a:prstGeom>
        </p:spPr>
      </p:pic>
      <p:pic>
        <p:nvPicPr>
          <p:cNvPr id="8" name="Kép 7" descr="23915990_871630539662054_707846569569380532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916832"/>
            <a:ext cx="2987824" cy="2240868"/>
          </a:xfrm>
          <a:prstGeom prst="rect">
            <a:avLst/>
          </a:prstGeom>
        </p:spPr>
      </p:pic>
      <p:pic>
        <p:nvPicPr>
          <p:cNvPr id="9" name="Kép 8" descr="71852868_942970976053867_4685196286368940032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197096"/>
            <a:ext cx="1979712" cy="26609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23794904_868762253282216_499947265351398803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475987" cy="3356991"/>
          </a:xfrm>
        </p:spPr>
      </p:pic>
      <p:pic>
        <p:nvPicPr>
          <p:cNvPr id="5" name="Kép 4" descr="24059142_871632539661854_707982746170689816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3483006"/>
          </a:xfrm>
          <a:prstGeom prst="rect">
            <a:avLst/>
          </a:prstGeom>
        </p:spPr>
      </p:pic>
      <p:pic>
        <p:nvPicPr>
          <p:cNvPr id="6" name="Kép 5" descr="24130008_871626102995831_7468006383743013238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6992"/>
            <a:ext cx="4668011" cy="3501008"/>
          </a:xfrm>
          <a:prstGeom prst="rect">
            <a:avLst/>
          </a:prstGeom>
        </p:spPr>
      </p:pic>
      <p:pic>
        <p:nvPicPr>
          <p:cNvPr id="7" name="Kép 6" descr="24067997_871631109661997_579324797844335513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8011" y="3501008"/>
            <a:ext cx="4475989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Schoolball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Every</a:t>
            </a:r>
            <a:r>
              <a:rPr lang="hu-HU" dirty="0" smtClean="0"/>
              <a:t> </a:t>
            </a:r>
            <a:r>
              <a:rPr lang="hu-HU" dirty="0" smtClean="0"/>
              <a:t>year</a:t>
            </a:r>
            <a:r>
              <a:rPr lang="hu-HU" dirty="0" smtClean="0"/>
              <a:t> </a:t>
            </a:r>
            <a:r>
              <a:rPr lang="hu-HU" dirty="0" smtClean="0"/>
              <a:t>we</a:t>
            </a:r>
            <a:r>
              <a:rPr lang="hu-HU" dirty="0" smtClean="0"/>
              <a:t> </a:t>
            </a:r>
            <a:r>
              <a:rPr lang="hu-HU" dirty="0" smtClean="0"/>
              <a:t>organize</a:t>
            </a:r>
            <a:r>
              <a:rPr lang="hu-HU" dirty="0" smtClean="0"/>
              <a:t> </a:t>
            </a:r>
            <a:r>
              <a:rPr lang="hu-HU" dirty="0" smtClean="0"/>
              <a:t>schoolball</a:t>
            </a:r>
            <a:r>
              <a:rPr lang="hu-HU" dirty="0" smtClean="0"/>
              <a:t>,</a:t>
            </a:r>
            <a:r>
              <a:rPr lang="hu-HU" dirty="0" smtClean="0"/>
              <a:t>where</a:t>
            </a:r>
            <a:r>
              <a:rPr lang="hu-HU" dirty="0" smtClean="0"/>
              <a:t> </a:t>
            </a:r>
            <a:r>
              <a:rPr lang="hu-HU" dirty="0" smtClean="0"/>
              <a:t>we</a:t>
            </a:r>
            <a:r>
              <a:rPr lang="hu-HU" dirty="0" smtClean="0"/>
              <a:t> </a:t>
            </a:r>
            <a:r>
              <a:rPr lang="hu-HU" dirty="0" smtClean="0"/>
              <a:t>have</a:t>
            </a:r>
            <a:r>
              <a:rPr lang="hu-HU" dirty="0" smtClean="0"/>
              <a:t> </a:t>
            </a:r>
            <a:r>
              <a:rPr lang="hu-HU" dirty="0" smtClean="0"/>
              <a:t>fun</a:t>
            </a:r>
            <a:r>
              <a:rPr lang="hu-HU" dirty="0" smtClean="0"/>
              <a:t> </a:t>
            </a:r>
            <a:r>
              <a:rPr lang="hu-HU" dirty="0" smtClean="0"/>
              <a:t>with</a:t>
            </a:r>
            <a:r>
              <a:rPr lang="hu-HU" dirty="0" smtClean="0"/>
              <a:t> </a:t>
            </a:r>
            <a:r>
              <a:rPr lang="hu-HU" dirty="0" smtClean="0"/>
              <a:t>teachers</a:t>
            </a:r>
            <a:r>
              <a:rPr lang="hu-HU" dirty="0" smtClean="0"/>
              <a:t> and </a:t>
            </a:r>
            <a:r>
              <a:rPr lang="hu-HU" dirty="0" smtClean="0"/>
              <a:t>our</a:t>
            </a:r>
            <a:r>
              <a:rPr lang="hu-HU" dirty="0" smtClean="0"/>
              <a:t> </a:t>
            </a:r>
            <a:r>
              <a:rPr lang="hu-HU" dirty="0" smtClean="0"/>
              <a:t>classmates</a:t>
            </a:r>
            <a:r>
              <a:rPr lang="hu-HU" dirty="0" smtClean="0"/>
              <a:t>.</a:t>
            </a:r>
          </a:p>
          <a:p>
            <a:r>
              <a:rPr lang="hu-HU" dirty="0" smtClean="0"/>
              <a:t>We’re</a:t>
            </a:r>
            <a:r>
              <a:rPr lang="hu-HU" dirty="0" smtClean="0"/>
              <a:t> </a:t>
            </a:r>
            <a:r>
              <a:rPr lang="hu-HU" dirty="0" smtClean="0"/>
              <a:t>dancing</a:t>
            </a:r>
            <a:r>
              <a:rPr lang="hu-HU" dirty="0" smtClean="0"/>
              <a:t>…etc.</a:t>
            </a:r>
            <a:endParaRPr lang="hu-HU" dirty="0"/>
          </a:p>
        </p:txBody>
      </p:sp>
      <p:pic>
        <p:nvPicPr>
          <p:cNvPr id="4" name="Kép 3" descr="27657716_178330372896529_672796412360387910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478026"/>
            <a:ext cx="3275856" cy="4379974"/>
          </a:xfrm>
          <a:prstGeom prst="rect">
            <a:avLst/>
          </a:prstGeom>
        </p:spPr>
      </p:pic>
      <p:pic>
        <p:nvPicPr>
          <p:cNvPr id="5" name="Kép 4" descr="27867351_740176126181342_493801627386597681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501008"/>
            <a:ext cx="4475989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Vienna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We</a:t>
            </a:r>
            <a:r>
              <a:rPr lang="hu-HU" dirty="0" smtClean="0"/>
              <a:t> go </a:t>
            </a:r>
            <a:r>
              <a:rPr lang="hu-HU" dirty="0" smtClean="0"/>
              <a:t>to</a:t>
            </a:r>
            <a:r>
              <a:rPr lang="hu-HU" dirty="0" smtClean="0"/>
              <a:t> </a:t>
            </a:r>
            <a:r>
              <a:rPr lang="hu-HU" dirty="0" smtClean="0"/>
              <a:t>Vienna</a:t>
            </a:r>
            <a:r>
              <a:rPr lang="hu-HU" dirty="0" smtClean="0"/>
              <a:t> </a:t>
            </a:r>
            <a:r>
              <a:rPr lang="hu-HU" dirty="0" smtClean="0"/>
              <a:t>every</a:t>
            </a:r>
            <a:r>
              <a:rPr lang="hu-HU" dirty="0" smtClean="0"/>
              <a:t> December.</a:t>
            </a:r>
          </a:p>
          <a:p>
            <a:r>
              <a:rPr lang="hu-HU" dirty="0" smtClean="0"/>
              <a:t>It1s a </a:t>
            </a:r>
            <a:r>
              <a:rPr lang="hu-HU" dirty="0" smtClean="0"/>
              <a:t>traditional</a:t>
            </a:r>
            <a:r>
              <a:rPr lang="hu-HU" dirty="0" smtClean="0"/>
              <a:t> </a:t>
            </a:r>
            <a:r>
              <a:rPr lang="hu-HU" dirty="0" smtClean="0"/>
              <a:t>trip</a:t>
            </a:r>
            <a:endParaRPr lang="hu-HU" dirty="0" smtClean="0"/>
          </a:p>
          <a:p>
            <a:r>
              <a:rPr lang="hu-HU" dirty="0" smtClean="0"/>
              <a:t>We</a:t>
            </a:r>
            <a:r>
              <a:rPr lang="hu-HU" dirty="0" smtClean="0"/>
              <a:t> </a:t>
            </a:r>
            <a:r>
              <a:rPr lang="hu-HU" dirty="0" smtClean="0"/>
              <a:t>visit</a:t>
            </a:r>
            <a:r>
              <a:rPr lang="hu-HU" dirty="0" smtClean="0"/>
              <a:t> </a:t>
            </a:r>
            <a:r>
              <a:rPr lang="hu-HU" dirty="0" smtClean="0"/>
              <a:t>the</a:t>
            </a:r>
            <a:r>
              <a:rPr lang="hu-HU" dirty="0" smtClean="0"/>
              <a:t> </a:t>
            </a:r>
            <a:r>
              <a:rPr lang="hu-HU" dirty="0" smtClean="0"/>
              <a:t>Christmas</a:t>
            </a:r>
            <a:r>
              <a:rPr lang="hu-HU" dirty="0" smtClean="0"/>
              <a:t> market,go </a:t>
            </a:r>
            <a:r>
              <a:rPr lang="hu-HU" dirty="0" smtClean="0"/>
              <a:t>to</a:t>
            </a:r>
            <a:r>
              <a:rPr lang="hu-HU" dirty="0" smtClean="0"/>
              <a:t> </a:t>
            </a:r>
            <a:r>
              <a:rPr lang="hu-HU" dirty="0" smtClean="0"/>
              <a:t>museums</a:t>
            </a:r>
            <a:r>
              <a:rPr lang="hu-HU" dirty="0" smtClean="0"/>
              <a:t> and </a:t>
            </a:r>
            <a:r>
              <a:rPr lang="hu-HU" dirty="0" smtClean="0"/>
              <a:t>enjoy</a:t>
            </a:r>
            <a:r>
              <a:rPr lang="hu-HU" dirty="0" smtClean="0"/>
              <a:t> </a:t>
            </a:r>
            <a:r>
              <a:rPr lang="hu-HU" dirty="0" smtClean="0"/>
              <a:t>the</a:t>
            </a:r>
            <a:r>
              <a:rPr lang="hu-HU" dirty="0" smtClean="0"/>
              <a:t> </a:t>
            </a:r>
            <a:r>
              <a:rPr lang="hu-HU" dirty="0" smtClean="0"/>
              <a:t>Christmas</a:t>
            </a:r>
            <a:r>
              <a:rPr lang="hu-HU" dirty="0" smtClean="0"/>
              <a:t> </a:t>
            </a:r>
            <a:r>
              <a:rPr lang="hu-HU" dirty="0" smtClean="0"/>
              <a:t>mood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4" name="Kép 3" descr="10847052_390502204447457_64437452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58004"/>
            <a:ext cx="4499992" cy="2699995"/>
          </a:xfrm>
          <a:prstGeom prst="rect">
            <a:avLst/>
          </a:prstGeom>
        </p:spPr>
      </p:pic>
      <p:pic>
        <p:nvPicPr>
          <p:cNvPr id="5" name="Kép 4" descr="10850737_390502771114067_124090256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114800"/>
            <a:ext cx="4572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Choir</a:t>
            </a:r>
            <a:r>
              <a:rPr lang="hu-HU" b="1" dirty="0" smtClean="0"/>
              <a:t> and </a:t>
            </a:r>
            <a:r>
              <a:rPr lang="hu-HU" b="1" dirty="0" smtClean="0"/>
              <a:t>drama</a:t>
            </a:r>
            <a:r>
              <a:rPr lang="hu-HU" b="1" dirty="0" smtClean="0"/>
              <a:t> club</a:t>
            </a:r>
            <a:endParaRPr lang="hu-HU" b="1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They</a:t>
            </a:r>
            <a:r>
              <a:rPr lang="hu-HU" dirty="0" smtClean="0"/>
              <a:t> </a:t>
            </a:r>
            <a:r>
              <a:rPr lang="hu-HU" dirty="0" smtClean="0"/>
              <a:t>take</a:t>
            </a:r>
            <a:r>
              <a:rPr lang="hu-HU" dirty="0" smtClean="0"/>
              <a:t> part </a:t>
            </a:r>
            <a:r>
              <a:rPr lang="hu-HU" dirty="0" smtClean="0"/>
              <a:t>in</a:t>
            </a:r>
            <a:r>
              <a:rPr lang="hu-HU" dirty="0" smtClean="0"/>
              <a:t> </a:t>
            </a:r>
            <a:r>
              <a:rPr lang="hu-HU" dirty="0" smtClean="0"/>
              <a:t>lot</a:t>
            </a:r>
            <a:r>
              <a:rPr lang="hu-HU" dirty="0" smtClean="0"/>
              <a:t> of </a:t>
            </a:r>
            <a:r>
              <a:rPr lang="hu-HU" dirty="0" smtClean="0"/>
              <a:t>competitions</a:t>
            </a:r>
            <a:r>
              <a:rPr lang="hu-HU" dirty="0" smtClean="0"/>
              <a:t> and </a:t>
            </a:r>
            <a:r>
              <a:rPr lang="hu-HU" dirty="0" smtClean="0"/>
              <a:t>they’re</a:t>
            </a:r>
            <a:r>
              <a:rPr lang="hu-HU" dirty="0" smtClean="0"/>
              <a:t> </a:t>
            </a:r>
            <a:r>
              <a:rPr lang="hu-HU" dirty="0" smtClean="0"/>
              <a:t>very</a:t>
            </a:r>
            <a:r>
              <a:rPr lang="hu-HU" dirty="0" smtClean="0"/>
              <a:t> </a:t>
            </a:r>
            <a:r>
              <a:rPr lang="hu-HU" dirty="0" smtClean="0"/>
              <a:t>successfull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6" name="Kép 5" descr="62867472_2264237213655748_5414806651800649728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5628" y="1988840"/>
            <a:ext cx="3348372" cy="2232248"/>
          </a:xfrm>
          <a:prstGeom prst="rect">
            <a:avLst/>
          </a:prstGeom>
        </p:spPr>
      </p:pic>
      <p:pic>
        <p:nvPicPr>
          <p:cNvPr id="7" name="Kép 6" descr="64413774_1130031027194975_2003027843247767552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217707"/>
            <a:ext cx="3960440" cy="2640293"/>
          </a:xfrm>
          <a:prstGeom prst="rect">
            <a:avLst/>
          </a:prstGeom>
        </p:spPr>
      </p:pic>
      <p:pic>
        <p:nvPicPr>
          <p:cNvPr id="8" name="Kép 7" descr="64286726_1467103643431801_2655803623165919232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84275"/>
            <a:ext cx="2915816" cy="437372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236</TotalTime>
  <Words>128</Words>
  <Application>Microsoft Office PowerPoint</Application>
  <PresentationFormat>Diavetítés a képernyőre (4:3 oldalarány)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2" baseType="lpstr">
      <vt:lpstr>Napforduló</vt:lpstr>
      <vt:lpstr>Marianum-our school</vt:lpstr>
      <vt:lpstr>School life</vt:lpstr>
      <vt:lpstr>3. dia</vt:lpstr>
      <vt:lpstr>4. dia</vt:lpstr>
      <vt:lpstr>Freshman initiation</vt:lpstr>
      <vt:lpstr>6. dia</vt:lpstr>
      <vt:lpstr>Schoolball</vt:lpstr>
      <vt:lpstr>Vienna</vt:lpstr>
      <vt:lpstr>Choir and drama club</vt:lpstr>
      <vt:lpstr>Mass</vt:lpstr>
      <vt:lpstr>Thank you for your attention!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22</cp:revision>
  <dcterms:created xsi:type="dcterms:W3CDTF">2019-10-11T19:56:41Z</dcterms:created>
  <dcterms:modified xsi:type="dcterms:W3CDTF">2019-10-11T23:56:19Z</dcterms:modified>
</cp:coreProperties>
</file>