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1" d="100"/>
          <a:sy n="91" d="100"/>
        </p:scale>
        <p:origin x="48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754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483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851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9924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6338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439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970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047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38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5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89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110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31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74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275F26E4-DD9D-4E5D-9CBD-6B91CB721066}" type="datetimeFigureOut">
              <a:rPr lang="en-US" smtClean="0"/>
              <a:pPr/>
              <a:t>4/24/2019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065253FA-A8AA-46CE-9C54-4F154E07B8B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571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image" Target="../media/image2.png"/><Relationship Id="rId7" Type="http://schemas.openxmlformats.org/officeDocument/2006/relationships/slide" Target="slide7.xml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t&amp;rct=j&amp;q=&amp;esrc=s&amp;source=web&amp;cd=1&amp;ved=2ahUKEwiwjvDV96ThAhWFaFAKHRT1C9YQFjAAegQIABAB&amp;url=https://en.wikipedia.org/wiki/Strudel&amp;usg=AOvVaw3HVFXoj7aZKN1a4htT0Cwl" TargetMode="External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openxmlformats.org/officeDocument/2006/relationships/slide" Target="slide8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Famous foods in Croatia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15400" y="5649685"/>
            <a:ext cx="2667000" cy="5633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Mihael Markić, </a:t>
            </a:r>
          </a:p>
          <a:p>
            <a:r>
              <a:rPr lang="en-US" dirty="0" smtClean="0"/>
              <a:t>Dominik </a:t>
            </a:r>
            <a:r>
              <a:rPr lang="en-US" dirty="0" err="1" smtClean="0"/>
              <a:t>Markota</a:t>
            </a:r>
            <a:r>
              <a:rPr lang="en-US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934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a 2">
            <a:hlinkClick r:id="rId2" action="ppaction://hlinksldjump"/>
          </p:cNvPr>
          <p:cNvSpPr/>
          <p:nvPr/>
        </p:nvSpPr>
        <p:spPr>
          <a:xfrm flipH="1" flipV="1">
            <a:off x="11875325" y="662643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Oval 4">
            <a:hlinkClick r:id="rId4" action="ppaction://hlinksldjump"/>
          </p:cNvPr>
          <p:cNvSpPr/>
          <p:nvPr/>
        </p:nvSpPr>
        <p:spPr>
          <a:xfrm>
            <a:off x="323850" y="4338637"/>
            <a:ext cx="312036" cy="290513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5" action="ppaction://hlinksldjump"/>
          </p:cNvPr>
          <p:cNvSpPr/>
          <p:nvPr/>
        </p:nvSpPr>
        <p:spPr>
          <a:xfrm>
            <a:off x="304800" y="5114925"/>
            <a:ext cx="337733" cy="31666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hlinkClick r:id="rId6" action="ppaction://hlinksldjump"/>
          </p:cNvPr>
          <p:cNvSpPr/>
          <p:nvPr/>
        </p:nvSpPr>
        <p:spPr>
          <a:xfrm>
            <a:off x="311605" y="5919107"/>
            <a:ext cx="335600" cy="32731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7" action="ppaction://hlinksldjump"/>
          </p:cNvPr>
          <p:cNvSpPr/>
          <p:nvPr/>
        </p:nvSpPr>
        <p:spPr>
          <a:xfrm>
            <a:off x="323849" y="4695825"/>
            <a:ext cx="305666" cy="280601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8" action="ppaction://hlinksldjump"/>
          </p:cNvPr>
          <p:cNvSpPr/>
          <p:nvPr/>
        </p:nvSpPr>
        <p:spPr>
          <a:xfrm>
            <a:off x="304800" y="5527708"/>
            <a:ext cx="309562" cy="29527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19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Istria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84397" y="4338685"/>
            <a:ext cx="3578978" cy="2010662"/>
          </a:xfrm>
          <a:prstGeom prst="rect">
            <a:avLst/>
          </a:prstGeom>
        </p:spPr>
      </p:pic>
      <p:sp>
        <p:nvSpPr>
          <p:cNvPr id="11" name="Oval 10">
            <a:hlinkClick r:id="rId3" action="ppaction://hlinksldjump"/>
          </p:cNvPr>
          <p:cNvSpPr/>
          <p:nvPr/>
        </p:nvSpPr>
        <p:spPr>
          <a:xfrm>
            <a:off x="11849051" y="114300"/>
            <a:ext cx="228649" cy="250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1278" y="1948679"/>
            <a:ext cx="1936591" cy="3075797"/>
            <a:chOff x="342949" y="1518012"/>
            <a:chExt cx="2035992" cy="349098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2949" y="1518012"/>
              <a:ext cx="2035992" cy="3053988"/>
            </a:xfrm>
            <a:prstGeom prst="rect">
              <a:avLst/>
            </a:prstGeom>
          </p:spPr>
        </p:pic>
        <p:sp>
          <p:nvSpPr>
            <p:cNvPr id="12" name="Pravokutnik 11"/>
            <p:cNvSpPr/>
            <p:nvPr/>
          </p:nvSpPr>
          <p:spPr>
            <a:xfrm>
              <a:off x="855658" y="4589808"/>
              <a:ext cx="883426" cy="4191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Cheese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999976" y="2046061"/>
            <a:ext cx="3251455" cy="2503310"/>
            <a:chOff x="3094264" y="1518012"/>
            <a:chExt cx="3731079" cy="29138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094264" y="1518012"/>
              <a:ext cx="3731079" cy="2481167"/>
            </a:xfrm>
            <a:prstGeom prst="rect">
              <a:avLst/>
            </a:prstGeom>
          </p:spPr>
        </p:pic>
        <p:sp>
          <p:nvSpPr>
            <p:cNvPr id="13" name="Pravokutnik 12"/>
            <p:cNvSpPr/>
            <p:nvPr/>
          </p:nvSpPr>
          <p:spPr>
            <a:xfrm>
              <a:off x="4167429" y="4001980"/>
              <a:ext cx="1365072" cy="429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Fish</a:t>
              </a:r>
              <a:r>
                <a:rPr lang="hr-HR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hr-HR" dirty="0" err="1" smtClean="0">
                  <a:latin typeface="Bahnschrift SemiBold SemiConden" panose="020B0502040204020203" pitchFamily="34" charset="0"/>
                </a:rPr>
                <a:t>stew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28294" y="4931565"/>
            <a:ext cx="3031671" cy="1901876"/>
            <a:chOff x="1517467" y="4956124"/>
            <a:chExt cx="3031671" cy="1901876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17467" y="4956124"/>
              <a:ext cx="3031671" cy="1486632"/>
            </a:xfrm>
            <a:prstGeom prst="rect">
              <a:avLst/>
            </a:prstGeom>
          </p:spPr>
        </p:pic>
        <p:sp>
          <p:nvSpPr>
            <p:cNvPr id="14" name="Pravokutnik 13"/>
            <p:cNvSpPr/>
            <p:nvPr/>
          </p:nvSpPr>
          <p:spPr>
            <a:xfrm>
              <a:off x="2559373" y="6488668"/>
              <a:ext cx="88146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Truffles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72966" y="4562205"/>
            <a:ext cx="3182711" cy="2313914"/>
            <a:chOff x="5419179" y="4343397"/>
            <a:chExt cx="3182711" cy="23139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19179" y="4343397"/>
              <a:ext cx="3182711" cy="1930845"/>
            </a:xfrm>
            <a:prstGeom prst="rect">
              <a:avLst/>
            </a:prstGeom>
          </p:spPr>
        </p:pic>
        <p:sp>
          <p:nvSpPr>
            <p:cNvPr id="15" name="Pravokutnik 14"/>
            <p:cNvSpPr/>
            <p:nvPr/>
          </p:nvSpPr>
          <p:spPr>
            <a:xfrm>
              <a:off x="6468679" y="6287979"/>
              <a:ext cx="86594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Shrimp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351596" y="1875037"/>
            <a:ext cx="3366106" cy="2410561"/>
            <a:chOff x="7463519" y="1027906"/>
            <a:chExt cx="4080782" cy="320366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463519" y="1027906"/>
              <a:ext cx="4080782" cy="2720521"/>
            </a:xfrm>
            <a:prstGeom prst="rect">
              <a:avLst/>
            </a:prstGeom>
          </p:spPr>
        </p:pic>
        <p:sp>
          <p:nvSpPr>
            <p:cNvPr id="16" name="Pravokutnik 15"/>
            <p:cNvSpPr/>
            <p:nvPr/>
          </p:nvSpPr>
          <p:spPr>
            <a:xfrm>
              <a:off x="8940299" y="3740722"/>
              <a:ext cx="1339354" cy="490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Prosciutto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17" name="Pravokutnik 16"/>
          <p:cNvSpPr/>
          <p:nvPr/>
        </p:nvSpPr>
        <p:spPr>
          <a:xfrm>
            <a:off x="9264178" y="6302399"/>
            <a:ext cx="1842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latin typeface="Bahnschrift SemiBold SemiConden" panose="020B0502040204020203" pitchFamily="34" charset="0"/>
              </a:rPr>
              <a:t>Pasta</a:t>
            </a:r>
            <a:r>
              <a:rPr lang="hr-HR" dirty="0" smtClean="0"/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with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truffles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pic>
        <p:nvPicPr>
          <p:cNvPr id="23" name="Picture 2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454" y="-293172"/>
            <a:ext cx="1159193" cy="115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Dalmatia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095999" y="4227245"/>
            <a:ext cx="3980972" cy="1990486"/>
          </a:xfrm>
          <a:prstGeom prst="rect">
            <a:avLst/>
          </a:prstGeom>
        </p:spPr>
      </p:pic>
      <p:sp>
        <p:nvSpPr>
          <p:cNvPr id="10" name="Oval 9">
            <a:hlinkClick r:id="rId3" action="ppaction://hlinksldjump"/>
          </p:cNvPr>
          <p:cNvSpPr/>
          <p:nvPr/>
        </p:nvSpPr>
        <p:spPr>
          <a:xfrm>
            <a:off x="11544299" y="114300"/>
            <a:ext cx="533401" cy="391885"/>
          </a:xfrm>
          <a:prstGeom prst="ellipse">
            <a:avLst/>
          </a:prstGeom>
          <a:solidFill>
            <a:srgbClr val="92D05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902054" y="4340837"/>
            <a:ext cx="2857500" cy="2061560"/>
            <a:chOff x="1478028" y="4465123"/>
            <a:chExt cx="2857500" cy="206156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8028" y="4465123"/>
              <a:ext cx="2857500" cy="1714500"/>
            </a:xfrm>
            <a:prstGeom prst="rect">
              <a:avLst/>
            </a:prstGeom>
          </p:spPr>
        </p:pic>
        <p:sp>
          <p:nvSpPr>
            <p:cNvPr id="9" name="Pravokutnik 8"/>
            <p:cNvSpPr/>
            <p:nvPr/>
          </p:nvSpPr>
          <p:spPr>
            <a:xfrm>
              <a:off x="2455101" y="6157351"/>
              <a:ext cx="80451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Rožata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sp>
        <p:nvSpPr>
          <p:cNvPr id="11" name="Pravokutnik 10"/>
          <p:cNvSpPr/>
          <p:nvPr/>
        </p:nvSpPr>
        <p:spPr>
          <a:xfrm>
            <a:off x="7101279" y="6217731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Squid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under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the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lid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045570" y="1914710"/>
            <a:ext cx="3475658" cy="2495789"/>
            <a:chOff x="1478028" y="1692642"/>
            <a:chExt cx="3475658" cy="24957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78028" y="1692642"/>
              <a:ext cx="3475658" cy="2126457"/>
            </a:xfrm>
            <a:prstGeom prst="rect">
              <a:avLst/>
            </a:prstGeom>
          </p:spPr>
        </p:pic>
        <p:sp>
          <p:nvSpPr>
            <p:cNvPr id="13" name="Pravokutnik 12"/>
            <p:cNvSpPr/>
            <p:nvPr/>
          </p:nvSpPr>
          <p:spPr>
            <a:xfrm>
              <a:off x="2572641" y="3819099"/>
              <a:ext cx="11480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Grilled</a:t>
              </a:r>
              <a:r>
                <a:rPr lang="hr-HR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hr-HR" dirty="0" err="1" smtClean="0">
                  <a:latin typeface="Bahnschrift SemiBold SemiConden" panose="020B0502040204020203" pitchFamily="34" charset="0"/>
                </a:rPr>
                <a:t>fish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544384" y="1914710"/>
            <a:ext cx="3187696" cy="2315496"/>
            <a:chOff x="6405340" y="1402660"/>
            <a:chExt cx="3496805" cy="2610806"/>
          </a:xfrm>
        </p:grpSpPr>
        <p:pic>
          <p:nvPicPr>
            <p:cNvPr id="15" name="Slika 14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05340" y="1402660"/>
              <a:ext cx="3496805" cy="2212822"/>
            </a:xfrm>
            <a:prstGeom prst="rect">
              <a:avLst/>
            </a:prstGeom>
          </p:spPr>
        </p:pic>
        <p:sp>
          <p:nvSpPr>
            <p:cNvPr id="14" name="Pravokutnik 13"/>
            <p:cNvSpPr/>
            <p:nvPr/>
          </p:nvSpPr>
          <p:spPr>
            <a:xfrm>
              <a:off x="7514591" y="3597031"/>
              <a:ext cx="1435243" cy="41643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hr-HR" dirty="0" err="1" smtClean="0">
                  <a:latin typeface="Bahnschrift SemiBold SemiConden" panose="020B0502040204020203" pitchFamily="34" charset="0"/>
                </a:rPr>
                <a:t>Black</a:t>
              </a:r>
              <a:r>
                <a:rPr lang="hr-HR" dirty="0" smtClean="0">
                  <a:latin typeface="Bahnschrift SemiBold SemiConden" panose="020B0502040204020203" pitchFamily="34" charset="0"/>
                </a:rPr>
                <a:t> </a:t>
              </a:r>
              <a:r>
                <a:rPr lang="hr-HR" dirty="0" err="1" smtClean="0">
                  <a:latin typeface="Bahnschrift SemiBold SemiConden" panose="020B0502040204020203" pitchFamily="34" charset="0"/>
                </a:rPr>
                <a:t>risotto</a:t>
              </a:r>
              <a:endParaRPr lang="hr-HR" dirty="0">
                <a:latin typeface="Bahnschrift SemiBold SemiConden" panose="020B0502040204020203" pitchFamily="34" charset="0"/>
              </a:endParaRPr>
            </a:p>
          </p:txBody>
        </p:sp>
      </p:grpSp>
      <p:pic>
        <p:nvPicPr>
          <p:cNvPr id="18" name="Picture 1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736" y="-49884"/>
            <a:ext cx="1152525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17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Lika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4878" y="2328382"/>
            <a:ext cx="4402630" cy="25520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41548" y="2328382"/>
            <a:ext cx="4095750" cy="2727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22486" y="3943655"/>
            <a:ext cx="2474323" cy="1855742"/>
          </a:xfrm>
          <a:prstGeom prst="rect">
            <a:avLst/>
          </a:prstGeom>
        </p:spPr>
      </p:pic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1737298" y="114300"/>
            <a:ext cx="283252" cy="2508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939533" y="4871526"/>
            <a:ext cx="25651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r-Latn-CS" sz="2000" dirty="0" smtClean="0">
                <a:latin typeface="Bahnschrift SemiBold SemiConden" panose="020B0502040204020203" pitchFamily="34" charset="0"/>
                <a:cs typeface="Arial" pitchFamily="34" charset="0"/>
              </a:rPr>
              <a:t>Stew</a:t>
            </a:r>
            <a:r>
              <a:rPr kumimoji="0" lang="sr-Latn-C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ahnschrift SemiBold SemiConden" panose="020B0502040204020203" pitchFamily="34" charset="0"/>
                <a:cs typeface="Arial" pitchFamily="34" charset="0"/>
              </a:rPr>
              <a:t> with </a:t>
            </a:r>
            <a:r>
              <a:rPr lang="en-US" sz="2000" dirty="0" err="1" smtClean="0">
                <a:latin typeface="Bahnschrift SemiBold SemiConden" panose="020B0502040204020203" pitchFamily="34" charset="0"/>
                <a:cs typeface="Arial" pitchFamily="34" charset="0"/>
              </a:rPr>
              <a:t>njoki</a:t>
            </a:r>
            <a:endParaRPr kumimoji="0" lang="sr-Latn-C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ahnschrift SemiBold SemiConden" panose="020B0502040204020203" pitchFamily="34" charset="0"/>
              <a:cs typeface="Arial" pitchFamily="34" charset="0"/>
            </a:endParaRPr>
          </a:p>
        </p:txBody>
      </p:sp>
      <p:sp>
        <p:nvSpPr>
          <p:cNvPr id="9" name="Pravokutnik 8"/>
          <p:cNvSpPr/>
          <p:nvPr/>
        </p:nvSpPr>
        <p:spPr>
          <a:xfrm>
            <a:off x="5601441" y="5791896"/>
            <a:ext cx="873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Strudel</a:t>
            </a:r>
            <a:endParaRPr lang="hr-HR" dirty="0">
              <a:latin typeface="Bahnschrift SemiBold SemiConden" panose="020B0502040204020203" pitchFamily="34" charset="0"/>
              <a:hlinkClick r:id="rId6"/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8166011" y="5083349"/>
            <a:ext cx="2496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Bread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dumpling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with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lamb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1532" y="-39013"/>
            <a:ext cx="1094783" cy="80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19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Slavonia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31599" y="4635091"/>
            <a:ext cx="3372578" cy="1833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5433" y="1908864"/>
            <a:ext cx="3155581" cy="2349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114" y="2442790"/>
            <a:ext cx="3279866" cy="2186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75689" y="4412507"/>
            <a:ext cx="3089981" cy="2056242"/>
          </a:xfrm>
          <a:prstGeom prst="rect">
            <a:avLst/>
          </a:prstGeom>
        </p:spPr>
      </p:pic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11752288" y="152400"/>
            <a:ext cx="211111" cy="2127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ravokutnik 8"/>
          <p:cNvSpPr/>
          <p:nvPr/>
        </p:nvSpPr>
        <p:spPr>
          <a:xfrm>
            <a:off x="870233" y="4716794"/>
            <a:ext cx="2056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latin typeface="Bahnschrift SemiBold SemiConden" panose="020B0502040204020203" pitchFamily="34" charset="0"/>
              </a:rPr>
              <a:t>Salami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and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sausages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sp>
        <p:nvSpPr>
          <p:cNvPr id="10" name="Pravokutnik 9"/>
          <p:cNvSpPr/>
          <p:nvPr/>
        </p:nvSpPr>
        <p:spPr>
          <a:xfrm>
            <a:off x="4637345" y="6479904"/>
            <a:ext cx="11610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Spicy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stew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sp>
        <p:nvSpPr>
          <p:cNvPr id="11" name="Pravokutnik 10"/>
          <p:cNvSpPr/>
          <p:nvPr/>
        </p:nvSpPr>
        <p:spPr>
          <a:xfrm>
            <a:off x="6768446" y="4247882"/>
            <a:ext cx="13211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Hot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fish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stew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sp>
        <p:nvSpPr>
          <p:cNvPr id="12" name="Pravokutnik 11"/>
          <p:cNvSpPr/>
          <p:nvPr/>
        </p:nvSpPr>
        <p:spPr>
          <a:xfrm>
            <a:off x="8325047" y="6409100"/>
            <a:ext cx="2808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latin typeface="Bahnschrift SemiBold SemiConden" panose="020B0502040204020203" pitchFamily="34" charset="0"/>
              </a:rPr>
              <a:t>Pasta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with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cooked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vegetables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1998" y="-44038"/>
            <a:ext cx="921493" cy="92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26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00" y="285750"/>
            <a:ext cx="10515600" cy="1325563"/>
          </a:xfrm>
        </p:spPr>
        <p:txBody>
          <a:bodyPr/>
          <a:lstStyle/>
          <a:p>
            <a:r>
              <a:rPr lang="en-US" dirty="0" smtClean="0"/>
              <a:t>Northern Croatia</a:t>
            </a:r>
            <a:endParaRPr lang="en-US" dirty="0"/>
          </a:p>
        </p:txBody>
      </p:sp>
      <p:pic>
        <p:nvPicPr>
          <p:cNvPr id="14" name="Rezervirano mjesto sadržaja 1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4281" y="2371954"/>
            <a:ext cx="4366353" cy="2910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95620" y="4318580"/>
            <a:ext cx="3528226" cy="2197409"/>
          </a:xfrm>
          <a:prstGeom prst="rect">
            <a:avLst/>
          </a:prstGeom>
        </p:spPr>
      </p:pic>
      <p:sp>
        <p:nvSpPr>
          <p:cNvPr id="10" name="Oval 9">
            <a:hlinkClick r:id="rId4" action="ppaction://hlinksldjump"/>
          </p:cNvPr>
          <p:cNvSpPr/>
          <p:nvPr/>
        </p:nvSpPr>
        <p:spPr>
          <a:xfrm>
            <a:off x="11449050" y="85725"/>
            <a:ext cx="527958" cy="4000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80214" y="1913554"/>
            <a:ext cx="3273078" cy="2035694"/>
          </a:xfrm>
          <a:prstGeom prst="rect">
            <a:avLst/>
          </a:prstGeom>
        </p:spPr>
      </p:pic>
      <p:pic>
        <p:nvPicPr>
          <p:cNvPr id="15" name="Slika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19728" y="2714955"/>
            <a:ext cx="3157280" cy="2251397"/>
          </a:xfrm>
          <a:prstGeom prst="rect">
            <a:avLst/>
          </a:prstGeom>
        </p:spPr>
      </p:pic>
      <p:sp>
        <p:nvSpPr>
          <p:cNvPr id="13" name="Pravokutnik 12"/>
          <p:cNvSpPr/>
          <p:nvPr/>
        </p:nvSpPr>
        <p:spPr>
          <a:xfrm>
            <a:off x="8936977" y="5014690"/>
            <a:ext cx="3057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Wallnut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and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poppy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seeds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strudel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sp>
        <p:nvSpPr>
          <p:cNvPr id="18" name="Pravokutnik 17"/>
          <p:cNvSpPr/>
          <p:nvPr/>
        </p:nvSpPr>
        <p:spPr>
          <a:xfrm>
            <a:off x="5269007" y="3949248"/>
            <a:ext cx="18971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>
                <a:latin typeface="Bahnschrift SemiBold SemiConden" panose="020B0502040204020203" pitchFamily="34" charset="0"/>
              </a:rPr>
              <a:t>Sour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cabbage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rolls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sp>
        <p:nvSpPr>
          <p:cNvPr id="19" name="Pravokutnik 18"/>
          <p:cNvSpPr/>
          <p:nvPr/>
        </p:nvSpPr>
        <p:spPr>
          <a:xfrm>
            <a:off x="6012056" y="6488668"/>
            <a:ext cx="1503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smtClean="0">
                <a:latin typeface="Bahnschrift SemiBold SemiConden" panose="020B0502040204020203" pitchFamily="34" charset="0"/>
              </a:rPr>
              <a:t>Zagreb’s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steak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sp>
        <p:nvSpPr>
          <p:cNvPr id="20" name="Pravokutnik 19"/>
          <p:cNvSpPr/>
          <p:nvPr/>
        </p:nvSpPr>
        <p:spPr>
          <a:xfrm>
            <a:off x="1295582" y="5291689"/>
            <a:ext cx="17956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Bahnschrift SemiBold SemiConden" panose="020B0502040204020203" pitchFamily="34" charset="0"/>
              </a:rPr>
              <a:t>Turkey</a:t>
            </a:r>
            <a:r>
              <a:rPr lang="hr-HR" dirty="0" smtClean="0">
                <a:latin typeface="Bahnschrift SemiBold SemiConden" panose="020B0502040204020203" pitchFamily="34" charset="0"/>
              </a:rPr>
              <a:t> </a:t>
            </a:r>
            <a:r>
              <a:rPr lang="hr-HR" dirty="0" err="1" smtClean="0">
                <a:latin typeface="Bahnschrift SemiBold SemiConden" panose="020B0502040204020203" pitchFamily="34" charset="0"/>
              </a:rPr>
              <a:t>with</a:t>
            </a:r>
            <a:r>
              <a:rPr lang="hr-HR" dirty="0" smtClean="0">
                <a:latin typeface="Bahnschrift SemiBold SemiConden" panose="020B0502040204020203" pitchFamily="34" charset="0"/>
              </a:rPr>
              <a:t> mlinci</a:t>
            </a:r>
            <a:endParaRPr lang="hr-HR" dirty="0">
              <a:latin typeface="Bahnschrift SemiBold SemiConden" panose="020B0502040204020203" pitchFamily="34" charset="0"/>
            </a:endParaRPr>
          </a:p>
        </p:txBody>
      </p:sp>
      <p:pic>
        <p:nvPicPr>
          <p:cNvPr id="3" name="Picture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8124" y="18795"/>
            <a:ext cx="729809" cy="715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78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 for listening!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54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TM03457503[[fn=Quotable]]</Template>
  <TotalTime>210</TotalTime>
  <Words>71</Words>
  <Application>Microsoft Office PowerPoint</Application>
  <PresentationFormat>Široki zaslon</PresentationFormat>
  <Paragraphs>30</Paragraphs>
  <Slides>8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3" baseType="lpstr">
      <vt:lpstr>Arial</vt:lpstr>
      <vt:lpstr>Bahnschrift SemiBold SemiConden</vt:lpstr>
      <vt:lpstr>Century Gothic</vt:lpstr>
      <vt:lpstr>Wingdings 2</vt:lpstr>
      <vt:lpstr>Quotable</vt:lpstr>
      <vt:lpstr>Famous foods in Croatia</vt:lpstr>
      <vt:lpstr>PowerPoint prezentacija</vt:lpstr>
      <vt:lpstr>Istria</vt:lpstr>
      <vt:lpstr>Dalmatia</vt:lpstr>
      <vt:lpstr>Lika</vt:lpstr>
      <vt:lpstr>Slavonia</vt:lpstr>
      <vt:lpstr>Northern Croatia</vt:lpstr>
      <vt:lpstr>Thank you for listening!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Famous foods in Croatia</dc:title>
  <dc:creator>Windows User</dc:creator>
  <cp:lastModifiedBy>Windows korisnik</cp:lastModifiedBy>
  <cp:revision>26</cp:revision>
  <dcterms:created xsi:type="dcterms:W3CDTF">2019-03-13T23:00:07Z</dcterms:created>
  <dcterms:modified xsi:type="dcterms:W3CDTF">2019-04-24T11:19:07Z</dcterms:modified>
</cp:coreProperties>
</file>