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6"/>
  </p:notesMasterIdLst>
  <p:sldIdLst>
    <p:sldId id="256" r:id="rId2"/>
    <p:sldId id="259" r:id="rId3"/>
    <p:sldId id="258" r:id="rId4"/>
    <p:sldId id="262" r:id="rId5"/>
    <p:sldId id="260" r:id="rId6"/>
    <p:sldId id="267" r:id="rId7"/>
    <p:sldId id="269" r:id="rId8"/>
    <p:sldId id="266" r:id="rId9"/>
    <p:sldId id="268" r:id="rId10"/>
    <p:sldId id="261" r:id="rId11"/>
    <p:sldId id="264" r:id="rId12"/>
    <p:sldId id="263" r:id="rId13"/>
    <p:sldId id="265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7BCE9-5394-4E65-B50C-BA171B2EB726}" type="datetimeFigureOut">
              <a:rPr lang="hr-HR" smtClean="0"/>
              <a:t>10.11.2019.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F1CCA-9712-425D-9393-29FA47456D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755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3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8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5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946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35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7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02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61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0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3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9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3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6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4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4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for </a:t>
            </a:r>
            <a:r>
              <a:rPr lang="hr-HR" dirty="0" err="1" smtClean="0"/>
              <a:t>all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Ankica </a:t>
            </a:r>
            <a:r>
              <a:rPr lang="hr-HR" dirty="0" err="1" smtClean="0"/>
              <a:t>šarić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Funchal, Portugal                     11-17/11/2019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79" y="6371795"/>
            <a:ext cx="1225086" cy="34993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265" y="6263920"/>
            <a:ext cx="664088" cy="4680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353" y="6373668"/>
            <a:ext cx="762420" cy="348062"/>
          </a:xfrm>
          <a:prstGeom prst="rect">
            <a:avLst/>
          </a:prstGeom>
        </p:spPr>
      </p:pic>
      <p:pic>
        <p:nvPicPr>
          <p:cNvPr id="8" name="Rezervirano mjesto sadržaja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61" b="95758" l="2114" r="973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71" y="2772204"/>
            <a:ext cx="1350244" cy="117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5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education program / adjusted </a:t>
            </a:r>
            <a:r>
              <a:rPr lang="en-GB" dirty="0" smtClean="0"/>
              <a:t>program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3048000"/>
            <a:ext cx="5106026" cy="2743199"/>
          </a:xfrm>
        </p:spPr>
        <p:txBody>
          <a:bodyPr/>
          <a:lstStyle/>
          <a:p>
            <a:r>
              <a:rPr lang="en-GB" dirty="0"/>
              <a:t>For students with intellectual disabilities</a:t>
            </a:r>
            <a:endParaRPr lang="hr-HR" dirty="0"/>
          </a:p>
          <a:p>
            <a:r>
              <a:rPr lang="en-GB" dirty="0"/>
              <a:t>graphic, language, </a:t>
            </a:r>
            <a:r>
              <a:rPr lang="en-GB" dirty="0" smtClean="0"/>
              <a:t>content</a:t>
            </a:r>
            <a:r>
              <a:rPr lang="hr-HR" dirty="0" smtClean="0"/>
              <a:t> </a:t>
            </a:r>
            <a:r>
              <a:rPr lang="hr-HR" dirty="0" err="1" smtClean="0"/>
              <a:t>adjustment</a:t>
            </a:r>
            <a:r>
              <a:rPr lang="hr-HR" dirty="0" smtClean="0"/>
              <a:t> 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18888" t="11900" r="18528" b="9412"/>
          <a:stretch/>
        </p:blipFill>
        <p:spPr>
          <a:xfrm>
            <a:off x="6036800" y="2112578"/>
            <a:ext cx="5528346" cy="39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6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Graphic</a:t>
            </a:r>
            <a:r>
              <a:rPr lang="hr-HR" dirty="0" smtClean="0"/>
              <a:t>, </a:t>
            </a:r>
            <a:r>
              <a:rPr lang="hr-HR" dirty="0" err="1" smtClean="0"/>
              <a:t>language</a:t>
            </a:r>
            <a:r>
              <a:rPr lang="hr-HR" dirty="0" smtClean="0"/>
              <a:t>, </a:t>
            </a:r>
            <a:r>
              <a:rPr lang="hr-HR" dirty="0" err="1" smtClean="0"/>
              <a:t>content</a:t>
            </a:r>
            <a:r>
              <a:rPr lang="hr-HR" dirty="0" smtClean="0"/>
              <a:t> </a:t>
            </a:r>
            <a:r>
              <a:rPr lang="hr-HR" dirty="0" err="1" smtClean="0"/>
              <a:t>adjustment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616" t="9705" r="14153" b="7216"/>
          <a:stretch/>
        </p:blipFill>
        <p:spPr>
          <a:xfrm>
            <a:off x="346981" y="2429423"/>
            <a:ext cx="5700847" cy="3740149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14771" t="10802" r="14617" b="6851"/>
          <a:stretch/>
        </p:blipFill>
        <p:spPr>
          <a:xfrm>
            <a:off x="6127532" y="2429423"/>
            <a:ext cx="5701654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Social</a:t>
            </a:r>
            <a:r>
              <a:rPr lang="hr-HR" dirty="0" smtClean="0"/>
              <a:t> </a:t>
            </a:r>
            <a:r>
              <a:rPr lang="hr-HR" dirty="0" err="1" smtClean="0"/>
              <a:t>inclusion</a:t>
            </a:r>
            <a:r>
              <a:rPr lang="hr-HR" dirty="0" smtClean="0"/>
              <a:t> - </a:t>
            </a:r>
            <a:r>
              <a:rPr lang="hr-HR" dirty="0" err="1" smtClean="0"/>
              <a:t>Exhibition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90" y="1744484"/>
            <a:ext cx="3258207" cy="4613391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7694" y="2731774"/>
            <a:ext cx="4144115" cy="3108086"/>
          </a:xfrm>
        </p:spPr>
      </p:pic>
    </p:spTree>
    <p:extLst>
      <p:ext uri="{BB962C8B-B14F-4D97-AF65-F5344CB8AC3E}">
        <p14:creationId xmlns:p14="http://schemas.microsoft.com/office/powerpoint/2010/main" val="241845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Social</a:t>
            </a:r>
            <a:r>
              <a:rPr lang="hr-HR" dirty="0" smtClean="0"/>
              <a:t> </a:t>
            </a:r>
            <a:r>
              <a:rPr lang="hr-HR" dirty="0" err="1" smtClean="0"/>
              <a:t>inclusion</a:t>
            </a:r>
            <a:r>
              <a:rPr lang="hr-HR" dirty="0" smtClean="0"/>
              <a:t> - </a:t>
            </a:r>
            <a:r>
              <a:rPr lang="hr-HR" dirty="0" err="1" smtClean="0"/>
              <a:t>Exhibition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366963"/>
            <a:ext cx="4836149" cy="3627112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75" y="2366963"/>
            <a:ext cx="4836149" cy="3627112"/>
          </a:xfrm>
        </p:spPr>
      </p:pic>
    </p:spTree>
    <p:extLst>
      <p:ext uri="{BB962C8B-B14F-4D97-AF65-F5344CB8AC3E}">
        <p14:creationId xmlns:p14="http://schemas.microsoft.com/office/powerpoint/2010/main" val="3332205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1" b="95758" l="2114" r="973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19" y="210262"/>
            <a:ext cx="7570733" cy="6600482"/>
          </a:xfrm>
        </p:spPr>
      </p:pic>
    </p:spTree>
    <p:extLst>
      <p:ext uri="{BB962C8B-B14F-4D97-AF65-F5344CB8AC3E}">
        <p14:creationId xmlns:p14="http://schemas.microsoft.com/office/powerpoint/2010/main" val="408415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Inclusion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2995448"/>
            <a:ext cx="5106026" cy="2795751"/>
          </a:xfrm>
        </p:spPr>
        <p:txBody>
          <a:bodyPr/>
          <a:lstStyle/>
          <a:p>
            <a:r>
              <a:rPr lang="hr-HR" dirty="0" err="1" smtClean="0"/>
              <a:t>Special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r>
              <a:rPr lang="hr-HR" dirty="0" err="1" smtClean="0"/>
              <a:t>needs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endParaRPr lang="hr-HR" dirty="0" smtClean="0"/>
          </a:p>
          <a:p>
            <a:r>
              <a:rPr lang="hr-HR" dirty="0" err="1" smtClean="0"/>
              <a:t>Immigrants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national</a:t>
            </a:r>
            <a:r>
              <a:rPr lang="hr-HR" dirty="0" smtClean="0"/>
              <a:t> </a:t>
            </a:r>
            <a:r>
              <a:rPr lang="hr-HR" dirty="0" err="1" smtClean="0"/>
              <a:t>minorities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033698" y="2214694"/>
            <a:ext cx="5501005" cy="36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6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Special</a:t>
            </a:r>
            <a:r>
              <a:rPr lang="hr-HR" dirty="0"/>
              <a:t> </a:t>
            </a:r>
            <a:r>
              <a:rPr lang="hr-HR" dirty="0" err="1"/>
              <a:t>Education</a:t>
            </a:r>
            <a:r>
              <a:rPr lang="hr-HR" dirty="0"/>
              <a:t> </a:t>
            </a:r>
            <a:r>
              <a:rPr lang="hr-HR" dirty="0" err="1" smtClean="0"/>
              <a:t>Needs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3016469"/>
            <a:ext cx="5106026" cy="2774730"/>
          </a:xfrm>
        </p:spPr>
        <p:txBody>
          <a:bodyPr/>
          <a:lstStyle/>
          <a:p>
            <a:r>
              <a:rPr lang="hr-HR" dirty="0" err="1" smtClean="0"/>
              <a:t>students</a:t>
            </a:r>
            <a:r>
              <a:rPr lang="en-GB" dirty="0" smtClean="0"/>
              <a:t> </a:t>
            </a:r>
            <a:r>
              <a:rPr lang="en-GB" dirty="0"/>
              <a:t>with learning </a:t>
            </a:r>
            <a:r>
              <a:rPr lang="en-GB" dirty="0" smtClean="0"/>
              <a:t>difficulties</a:t>
            </a:r>
            <a:endParaRPr lang="hr-HR" dirty="0" smtClean="0"/>
          </a:p>
          <a:p>
            <a:r>
              <a:rPr lang="hr-HR" dirty="0" err="1" smtClean="0"/>
              <a:t>Gifted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endParaRPr lang="hr-HR" dirty="0" smtClean="0"/>
          </a:p>
          <a:p>
            <a:r>
              <a:rPr lang="en-GB" dirty="0"/>
              <a:t>Education act about primary and secondary education for students with special needs </a:t>
            </a:r>
            <a:r>
              <a:rPr lang="hr-HR" dirty="0" smtClean="0"/>
              <a:t>(</a:t>
            </a:r>
            <a:r>
              <a:rPr lang="en-GB" dirty="0" smtClean="0"/>
              <a:t> 23</a:t>
            </a:r>
            <a:r>
              <a:rPr lang="hr-HR" dirty="0" smtClean="0"/>
              <a:t> </a:t>
            </a:r>
            <a:r>
              <a:rPr lang="hr-HR" dirty="0" err="1" smtClean="0"/>
              <a:t>February</a:t>
            </a:r>
            <a:r>
              <a:rPr lang="hr-HR" dirty="0" smtClean="0"/>
              <a:t>,</a:t>
            </a:r>
            <a:r>
              <a:rPr lang="en-GB" dirty="0" smtClean="0"/>
              <a:t> 2015</a:t>
            </a:r>
            <a:r>
              <a:rPr lang="hr-HR" dirty="0" smtClean="0"/>
              <a:t>)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21" r="9935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895" y="2732690"/>
            <a:ext cx="5601161" cy="289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7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Individualized </a:t>
            </a:r>
            <a:r>
              <a:rPr lang="hr-HR" dirty="0" smtClean="0"/>
              <a:t>program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2879834"/>
            <a:ext cx="5106026" cy="2911365"/>
          </a:xfrm>
        </p:spPr>
        <p:txBody>
          <a:bodyPr/>
          <a:lstStyle/>
          <a:p>
            <a:r>
              <a:rPr lang="en-GB" dirty="0"/>
              <a:t>For students with dyslexia, dysgraphia, dyscalculia, language difficulties, ADHD, vision and hearing difficulties, physically disabled, children with combined disabilities</a:t>
            </a:r>
            <a:endParaRPr lang="hr-HR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935748" y="2004881"/>
            <a:ext cx="4215727" cy="403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Special</a:t>
            </a:r>
            <a:r>
              <a:rPr lang="hr-HR" dirty="0" smtClean="0"/>
              <a:t> </a:t>
            </a:r>
            <a:r>
              <a:rPr lang="hr-HR" dirty="0" err="1" smtClean="0"/>
              <a:t>needs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sš</a:t>
            </a:r>
            <a:r>
              <a:rPr lang="hr-HR" dirty="0" smtClean="0"/>
              <a:t> </a:t>
            </a:r>
            <a:r>
              <a:rPr lang="hr-HR" dirty="0" err="1" smtClean="0"/>
              <a:t>bjj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2732690"/>
            <a:ext cx="10363826" cy="3058509"/>
          </a:xfrm>
        </p:spPr>
        <p:txBody>
          <a:bodyPr>
            <a:normAutofit/>
          </a:bodyPr>
          <a:lstStyle/>
          <a:p>
            <a:r>
              <a:rPr lang="en-GB" dirty="0" smtClean="0"/>
              <a:t>Individualized program – 36 students</a:t>
            </a:r>
          </a:p>
          <a:p>
            <a:r>
              <a:rPr lang="en-GB" dirty="0" smtClean="0"/>
              <a:t>Special (adjusted) education program – 28 students  </a:t>
            </a:r>
            <a:endParaRPr lang="hr-HR" dirty="0" smtClean="0"/>
          </a:p>
          <a:p>
            <a:r>
              <a:rPr lang="en-GB" dirty="0" smtClean="0"/>
              <a:t>2</a:t>
            </a:r>
            <a:r>
              <a:rPr lang="hr-HR" dirty="0" smtClean="0"/>
              <a:t> </a:t>
            </a:r>
            <a:r>
              <a:rPr lang="en-GB" dirty="0" smtClean="0"/>
              <a:t>down syndrome</a:t>
            </a:r>
            <a:r>
              <a:rPr lang="hr-HR" dirty="0" smtClean="0"/>
              <a:t>;</a:t>
            </a:r>
            <a:r>
              <a:rPr lang="en-GB" dirty="0" smtClean="0"/>
              <a:t> 1 cerebral paralysis</a:t>
            </a:r>
            <a:r>
              <a:rPr lang="hr-HR" dirty="0" smtClean="0"/>
              <a:t>;</a:t>
            </a:r>
            <a:r>
              <a:rPr lang="en-GB" dirty="0" smtClean="0"/>
              <a:t> 1 highly functional autism</a:t>
            </a:r>
            <a:r>
              <a:rPr lang="hr-HR" dirty="0" smtClean="0"/>
              <a:t>       </a:t>
            </a:r>
            <a:r>
              <a:rPr lang="hr-HR" dirty="0" err="1" smtClean="0"/>
              <a:t>teaching</a:t>
            </a:r>
            <a:r>
              <a:rPr lang="hr-HR" dirty="0" smtClean="0"/>
              <a:t> </a:t>
            </a:r>
            <a:r>
              <a:rPr lang="hr-HR" dirty="0" err="1" smtClean="0"/>
              <a:t>assisstant</a:t>
            </a:r>
            <a:endParaRPr lang="en-GB" dirty="0"/>
          </a:p>
        </p:txBody>
      </p:sp>
      <p:cxnSp>
        <p:nvCxnSpPr>
          <p:cNvPr id="6" name="Ravni poveznik sa strelicom 5"/>
          <p:cNvCxnSpPr/>
          <p:nvPr/>
        </p:nvCxnSpPr>
        <p:spPr>
          <a:xfrm>
            <a:off x="9480331" y="3962400"/>
            <a:ext cx="4099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80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Individualized </a:t>
            </a:r>
            <a:r>
              <a:rPr lang="hr-HR" dirty="0" smtClean="0"/>
              <a:t>program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3620" b="14426"/>
          <a:stretch/>
        </p:blipFill>
        <p:spPr>
          <a:xfrm>
            <a:off x="1137619" y="1797788"/>
            <a:ext cx="9916761" cy="45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education program / adjusted </a:t>
            </a:r>
            <a:r>
              <a:rPr lang="en-GB" dirty="0" smtClean="0"/>
              <a:t>program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2869324"/>
            <a:ext cx="10363826" cy="2921875"/>
          </a:xfrm>
        </p:spPr>
        <p:txBody>
          <a:bodyPr/>
          <a:lstStyle/>
          <a:p>
            <a:r>
              <a:rPr lang="en-GB" dirty="0"/>
              <a:t>Setting achievable goals</a:t>
            </a:r>
            <a:endParaRPr lang="hr-HR" dirty="0"/>
          </a:p>
          <a:p>
            <a:r>
              <a:rPr lang="en-GB" dirty="0"/>
              <a:t>planning activities which will help achieve those goals</a:t>
            </a:r>
            <a:endParaRPr lang="hr-HR" dirty="0"/>
          </a:p>
          <a:p>
            <a:r>
              <a:rPr lang="en-GB" dirty="0"/>
              <a:t>appropriate evaluation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974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94290" y="543218"/>
            <a:ext cx="11672543" cy="59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3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7"/>
          <p:cNvPicPr>
            <a:picLocks noChangeAspect="1"/>
          </p:cNvPicPr>
          <p:nvPr/>
        </p:nvPicPr>
        <p:blipFill rotWithShape="1">
          <a:blip r:embed="rId2"/>
          <a:srcRect t="4215" b="5753"/>
          <a:stretch/>
        </p:blipFill>
        <p:spPr>
          <a:xfrm>
            <a:off x="731303" y="851338"/>
            <a:ext cx="10857886" cy="54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57335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143</TotalTime>
  <Words>160</Words>
  <Application>Microsoft Office PowerPoint</Application>
  <PresentationFormat>Široki zaslon</PresentationFormat>
  <Paragraphs>27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Kapljica</vt:lpstr>
      <vt:lpstr> school for all</vt:lpstr>
      <vt:lpstr>Inclusion</vt:lpstr>
      <vt:lpstr>Special Education Needs</vt:lpstr>
      <vt:lpstr>Individualized program</vt:lpstr>
      <vt:lpstr>Special needs students in sš bjj</vt:lpstr>
      <vt:lpstr>Individualized program</vt:lpstr>
      <vt:lpstr>Special education program / adjusted program</vt:lpstr>
      <vt:lpstr>PowerPoint prezentacija</vt:lpstr>
      <vt:lpstr>PowerPoint prezentacija</vt:lpstr>
      <vt:lpstr>Special education program / adjusted program</vt:lpstr>
      <vt:lpstr>Graphic, language, content adjustment</vt:lpstr>
      <vt:lpstr>Social inclusion - Exhibition</vt:lpstr>
      <vt:lpstr>Social inclusion - Exhibition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school for all</dc:title>
  <dc:creator>Windows korisnik</dc:creator>
  <cp:lastModifiedBy>Windows korisnik</cp:lastModifiedBy>
  <cp:revision>11</cp:revision>
  <dcterms:created xsi:type="dcterms:W3CDTF">2019-11-09T21:02:53Z</dcterms:created>
  <dcterms:modified xsi:type="dcterms:W3CDTF">2019-11-09T23:28:32Z</dcterms:modified>
</cp:coreProperties>
</file>