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6" r:id="rId4"/>
    <p:sldId id="257" r:id="rId5"/>
    <p:sldId id="258" r:id="rId6"/>
    <p:sldId id="259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7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8EB6-99F5-4FA1-9583-17B092AAE8A2}" type="datetimeFigureOut">
              <a:rPr lang="hr-HR" smtClean="0"/>
              <a:t>2.1.2019.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46D1-7F2E-4F57-838B-C3A4D1F9D8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425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8EB6-99F5-4FA1-9583-17B092AAE8A2}" type="datetimeFigureOut">
              <a:rPr lang="hr-HR" smtClean="0"/>
              <a:t>2.1.2019.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46D1-7F2E-4F57-838B-C3A4D1F9D8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207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8EB6-99F5-4FA1-9583-17B092AAE8A2}" type="datetimeFigureOut">
              <a:rPr lang="hr-HR" smtClean="0"/>
              <a:t>2.1.2019.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46D1-7F2E-4F57-838B-C3A4D1F9D8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132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8EB6-99F5-4FA1-9583-17B092AAE8A2}" type="datetimeFigureOut">
              <a:rPr lang="hr-HR" smtClean="0"/>
              <a:t>2.1.2019.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46D1-7F2E-4F57-838B-C3A4D1F9D8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265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8EB6-99F5-4FA1-9583-17B092AAE8A2}" type="datetimeFigureOut">
              <a:rPr lang="hr-HR" smtClean="0"/>
              <a:t>2.1.2019.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46D1-7F2E-4F57-838B-C3A4D1F9D8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243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8EB6-99F5-4FA1-9583-17B092AAE8A2}" type="datetimeFigureOut">
              <a:rPr lang="hr-HR" smtClean="0"/>
              <a:t>2.1.2019.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46D1-7F2E-4F57-838B-C3A4D1F9D8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536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8EB6-99F5-4FA1-9583-17B092AAE8A2}" type="datetimeFigureOut">
              <a:rPr lang="hr-HR" smtClean="0"/>
              <a:t>2.1.2019.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46D1-7F2E-4F57-838B-C3A4D1F9D8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596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8EB6-99F5-4FA1-9583-17B092AAE8A2}" type="datetimeFigureOut">
              <a:rPr lang="hr-HR" smtClean="0"/>
              <a:t>2.1.2019.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46D1-7F2E-4F57-838B-C3A4D1F9D8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716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8EB6-99F5-4FA1-9583-17B092AAE8A2}" type="datetimeFigureOut">
              <a:rPr lang="hr-HR" smtClean="0"/>
              <a:t>2.1.2019.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46D1-7F2E-4F57-838B-C3A4D1F9D8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974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8EB6-99F5-4FA1-9583-17B092AAE8A2}" type="datetimeFigureOut">
              <a:rPr lang="hr-HR" smtClean="0"/>
              <a:t>2.1.2019.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46D1-7F2E-4F57-838B-C3A4D1F9D8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936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8EB6-99F5-4FA1-9583-17B092AAE8A2}" type="datetimeFigureOut">
              <a:rPr lang="hr-HR" smtClean="0"/>
              <a:t>2.1.2019.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46D1-7F2E-4F57-838B-C3A4D1F9D8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636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78EB6-99F5-4FA1-9583-17B092AAE8A2}" type="datetimeFigureOut">
              <a:rPr lang="hr-HR" smtClean="0"/>
              <a:t>2.1.2019.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546D1-7F2E-4F57-838B-C3A4D1F9D8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044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453020" y="4747364"/>
            <a:ext cx="9732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 err="1" smtClean="0">
                <a:solidFill>
                  <a:schemeClr val="bg1"/>
                </a:solidFill>
              </a:rPr>
              <a:t>Why</a:t>
            </a:r>
            <a:r>
              <a:rPr lang="hr-HR" sz="6000" dirty="0" smtClean="0">
                <a:solidFill>
                  <a:schemeClr val="bg1"/>
                </a:solidFill>
              </a:rPr>
              <a:t> </a:t>
            </a:r>
            <a:r>
              <a:rPr lang="hr-HR" sz="6000" dirty="0" err="1" smtClean="0">
                <a:solidFill>
                  <a:schemeClr val="bg1"/>
                </a:solidFill>
              </a:rPr>
              <a:t>Should</a:t>
            </a:r>
            <a:r>
              <a:rPr lang="hr-HR" sz="6000" dirty="0" smtClean="0">
                <a:solidFill>
                  <a:schemeClr val="bg1"/>
                </a:solidFill>
              </a:rPr>
              <a:t> I </a:t>
            </a:r>
            <a:r>
              <a:rPr lang="hr-HR" sz="6000" dirty="0" err="1" smtClean="0">
                <a:solidFill>
                  <a:schemeClr val="bg1"/>
                </a:solidFill>
              </a:rPr>
              <a:t>Visit</a:t>
            </a:r>
            <a:r>
              <a:rPr lang="hr-HR" sz="6000" dirty="0" smtClean="0">
                <a:solidFill>
                  <a:schemeClr val="bg1"/>
                </a:solidFill>
              </a:rPr>
              <a:t> Novi Dvori?</a:t>
            </a:r>
            <a:endParaRPr lang="hr-HR" sz="6000" dirty="0">
              <a:solidFill>
                <a:schemeClr val="bg1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1712"/>
            <a:ext cx="2122548" cy="60628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548" y="6251712"/>
            <a:ext cx="860180" cy="60628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728" y="6257841"/>
            <a:ext cx="1314633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18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err="1" smtClean="0"/>
              <a:t>Bookmarks</a:t>
            </a:r>
            <a:r>
              <a:rPr lang="hr-HR" b="1" dirty="0" smtClean="0"/>
              <a:t> </a:t>
            </a:r>
            <a:r>
              <a:rPr lang="hr-HR" b="1" dirty="0" err="1" smtClean="0"/>
              <a:t>with</a:t>
            </a:r>
            <a:r>
              <a:rPr lang="hr-HR" b="1" dirty="0" smtClean="0"/>
              <a:t> QR </a:t>
            </a:r>
            <a:r>
              <a:rPr lang="hr-HR" b="1" dirty="0" err="1" smtClean="0"/>
              <a:t>Code</a:t>
            </a:r>
            <a:r>
              <a:rPr lang="hr-HR" b="1" dirty="0" smtClean="0"/>
              <a:t> </a:t>
            </a:r>
            <a:r>
              <a:rPr lang="hr-HR" b="1" dirty="0" err="1" smtClean="0"/>
              <a:t>of</a:t>
            </a:r>
            <a:r>
              <a:rPr lang="hr-HR" b="1" dirty="0" smtClean="0"/>
              <a:t> a video </a:t>
            </a:r>
            <a:r>
              <a:rPr lang="hr-HR" b="1" dirty="0" err="1" smtClean="0"/>
              <a:t>about</a:t>
            </a:r>
            <a:r>
              <a:rPr lang="hr-HR" b="1" dirty="0" smtClean="0"/>
              <a:t> Novi Dvori </a:t>
            </a:r>
            <a:r>
              <a:rPr lang="hr-HR" b="1" dirty="0" err="1" smtClean="0"/>
              <a:t>estate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6" y="1825625"/>
            <a:ext cx="1605177" cy="4815534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66" y="1825625"/>
            <a:ext cx="1603331" cy="4809996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36" y="1825625"/>
            <a:ext cx="1603332" cy="480999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933" y="1825624"/>
            <a:ext cx="1603332" cy="480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9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6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0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450" y="-468943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0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/>
              <a:t>Bookmarks</a:t>
            </a:r>
            <a:r>
              <a:rPr lang="hr-HR" b="1" dirty="0" smtClean="0"/>
              <a:t> </a:t>
            </a:r>
            <a:r>
              <a:rPr lang="hr-HR" b="1" dirty="0" err="1" smtClean="0"/>
              <a:t>with</a:t>
            </a:r>
            <a:r>
              <a:rPr lang="hr-HR" b="1" dirty="0" smtClean="0"/>
              <a:t> QR </a:t>
            </a:r>
            <a:r>
              <a:rPr lang="hr-HR" b="1" dirty="0" err="1" smtClean="0"/>
              <a:t>Codes</a:t>
            </a:r>
            <a:r>
              <a:rPr lang="hr-HR" b="1" dirty="0" smtClean="0"/>
              <a:t> </a:t>
            </a:r>
            <a:r>
              <a:rPr lang="hr-HR" b="1" dirty="0" err="1" smtClean="0"/>
              <a:t>about</a:t>
            </a:r>
            <a:r>
              <a:rPr lang="hr-HR" b="1" dirty="0" smtClean="0"/>
              <a:t> Novi Dvori</a:t>
            </a:r>
            <a:endParaRPr lang="hr-HR" b="1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80" y="1825625"/>
            <a:ext cx="1627225" cy="4881678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55" y="1825625"/>
            <a:ext cx="1627225" cy="4881678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938" y="1825625"/>
            <a:ext cx="1628333" cy="48850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029" y="1825625"/>
            <a:ext cx="1628333" cy="48850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230" y="1825625"/>
            <a:ext cx="1627226" cy="48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17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err="1" smtClean="0"/>
              <a:t>Bookmarks</a:t>
            </a:r>
            <a:r>
              <a:rPr lang="hr-HR" b="1" dirty="0" smtClean="0"/>
              <a:t> </a:t>
            </a:r>
            <a:r>
              <a:rPr lang="hr-HR" b="1" dirty="0" err="1" smtClean="0"/>
              <a:t>with</a:t>
            </a:r>
            <a:r>
              <a:rPr lang="hr-HR" b="1" dirty="0" smtClean="0"/>
              <a:t> QR </a:t>
            </a:r>
            <a:r>
              <a:rPr lang="hr-HR" b="1" dirty="0" err="1" smtClean="0"/>
              <a:t>Codes</a:t>
            </a:r>
            <a:r>
              <a:rPr lang="hr-HR" b="1" dirty="0" smtClean="0"/>
              <a:t> </a:t>
            </a:r>
            <a:r>
              <a:rPr lang="hr-HR" b="1" dirty="0" err="1" smtClean="0"/>
              <a:t>about</a:t>
            </a:r>
            <a:r>
              <a:rPr lang="hr-HR" b="1" dirty="0" smtClean="0"/>
              <a:t> </a:t>
            </a:r>
            <a:br>
              <a:rPr lang="hr-HR" b="1" dirty="0" smtClean="0"/>
            </a:br>
            <a:r>
              <a:rPr lang="hr-HR" b="1" dirty="0" smtClean="0"/>
              <a:t>Ban Josip Jelačić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6" y="1825624"/>
            <a:ext cx="1612240" cy="4836723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73" y="1838969"/>
            <a:ext cx="1603060" cy="4809182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534" y="1690688"/>
            <a:ext cx="1569944" cy="470983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321" y="1690688"/>
            <a:ext cx="1565496" cy="469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044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30</Words>
  <Application>Microsoft Office PowerPoint</Application>
  <PresentationFormat>Široki zaslon</PresentationFormat>
  <Paragraphs>4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Bookmarks with QR Codes about Novi Dvori</vt:lpstr>
      <vt:lpstr>Bookmarks with QR Codes about  Ban Josip Jelačić</vt:lpstr>
      <vt:lpstr>Bookmarks with QR Code of a video about Novi Dvori estate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Windows korisnik</dc:creator>
  <cp:lastModifiedBy>Windows korisnik</cp:lastModifiedBy>
  <cp:revision>7</cp:revision>
  <dcterms:created xsi:type="dcterms:W3CDTF">2019-01-01T18:07:45Z</dcterms:created>
  <dcterms:modified xsi:type="dcterms:W3CDTF">2019-01-02T11:31:49Z</dcterms:modified>
</cp:coreProperties>
</file>