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74" r:id="rId3"/>
    <p:sldId id="275" r:id="rId4"/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482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794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516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20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68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89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650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162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90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086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51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393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336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018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9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185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18FF-B841-461F-AC88-A1D7E74CBF2A}" type="datetimeFigureOut">
              <a:rPr lang="pt-PT" smtClean="0"/>
              <a:t>02/05/2019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1A7F-2327-4C47-AF5D-86CA2ED890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1455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1027" y="1912527"/>
            <a:ext cx="7460974" cy="1922251"/>
          </a:xfrm>
        </p:spPr>
        <p:txBody>
          <a:bodyPr anchor="t">
            <a:noAutofit/>
          </a:bodyPr>
          <a:lstStyle/>
          <a:p>
            <a:r>
              <a:rPr lang="en-US" sz="11500" b="1" dirty="0"/>
              <a:t>ICT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4104" y="5067155"/>
            <a:ext cx="8507895" cy="1790845"/>
          </a:xfrm>
        </p:spPr>
        <p:txBody>
          <a:bodyPr anchor="b">
            <a:normAutofit/>
          </a:bodyPr>
          <a:lstStyle/>
          <a:p>
            <a:r>
              <a:rPr lang="en-US" sz="2000" dirty="0"/>
              <a:t>Escola </a:t>
            </a:r>
            <a:r>
              <a:rPr lang="en-US" sz="2000" dirty="0" err="1"/>
              <a:t>Básica</a:t>
            </a:r>
            <a:r>
              <a:rPr lang="en-US" sz="2000" dirty="0"/>
              <a:t> e </a:t>
            </a:r>
            <a:r>
              <a:rPr lang="en-US" sz="2000" dirty="0" err="1"/>
              <a:t>Secundária</a:t>
            </a:r>
            <a:r>
              <a:rPr lang="en-US" sz="2000" dirty="0"/>
              <a:t> Dr. </a:t>
            </a:r>
            <a:r>
              <a:rPr lang="en-US" sz="2000" dirty="0" err="1"/>
              <a:t>Ângelo</a:t>
            </a:r>
            <a:r>
              <a:rPr lang="en-US" sz="2000" dirty="0"/>
              <a:t> Augusto da Silva</a:t>
            </a:r>
          </a:p>
          <a:p>
            <a:r>
              <a:rPr lang="en-US" sz="2000" dirty="0"/>
              <a:t>April 1</a:t>
            </a:r>
            <a:r>
              <a:rPr lang="en-US" sz="2000" baseline="30000" dirty="0"/>
              <a:t>st </a:t>
            </a:r>
            <a:r>
              <a:rPr lang="en-US" sz="2000" dirty="0"/>
              <a:t>- 7</a:t>
            </a:r>
            <a:r>
              <a:rPr lang="en-US" sz="2000" baseline="30000" dirty="0"/>
              <a:t>th </a:t>
            </a:r>
            <a:r>
              <a:rPr lang="en-US" sz="2000" dirty="0"/>
              <a:t>2019</a:t>
            </a:r>
          </a:p>
          <a:p>
            <a:r>
              <a:rPr lang="en-US" sz="2000" dirty="0"/>
              <a:t>Laurinda Jardim &amp; </a:t>
            </a:r>
            <a:r>
              <a:rPr lang="en-US" sz="2000" dirty="0" err="1"/>
              <a:t>MarleneRamos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474D41-D0BC-405B-A291-42F34D0D9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38" y="0"/>
            <a:ext cx="3148661" cy="897367"/>
          </a:xfrm>
          <a:prstGeom prst="rect">
            <a:avLst/>
          </a:prstGeom>
        </p:spPr>
      </p:pic>
      <p:pic>
        <p:nvPicPr>
          <p:cNvPr id="9" name="image2.jpg" descr="C:\Users\Ricardo\Desktop\Fotos y vídeos erasmus 229\logo proyecto muy pequeño.jpg">
            <a:extLst>
              <a:ext uri="{FF2B5EF4-FFF2-40B4-BE49-F238E27FC236}">
                <a16:creationId xmlns:a16="http://schemas.microsoft.com/office/drawing/2014/main" id="{686730B1-02E2-4F82-993E-B56EB8B29AF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7323" y="1525631"/>
            <a:ext cx="3966331" cy="2696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Imagem 7">
            <a:extLst>
              <a:ext uri="{FF2B5EF4-FFF2-40B4-BE49-F238E27FC236}">
                <a16:creationId xmlns:a16="http://schemas.microsoft.com/office/drawing/2014/main" id="{B47370C7-5DD7-4CC5-8D33-97B929FB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8" y="5067155"/>
            <a:ext cx="1134925" cy="12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2617-4399-4716-BC2D-BD8303AF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957"/>
            <a:ext cx="4144617" cy="1192731"/>
          </a:xfrm>
        </p:spPr>
        <p:txBody>
          <a:bodyPr/>
          <a:lstStyle/>
          <a:p>
            <a:r>
              <a:rPr lang="pt-PT" dirty="0"/>
              <a:t>CODE CLUB</a:t>
            </a:r>
          </a:p>
        </p:txBody>
      </p:sp>
      <p:pic>
        <p:nvPicPr>
          <p:cNvPr id="1026" name="Picture 2" descr="A imagem pode conter: 7 pessoas, pessoas a sorrir, pessoas sentadas e interiores">
            <a:extLst>
              <a:ext uri="{FF2B5EF4-FFF2-40B4-BE49-F238E27FC236}">
                <a16:creationId xmlns:a16="http://schemas.microsoft.com/office/drawing/2014/main" id="{8DAD3B19-BDC3-419D-A9D5-9301D4252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6" y="2293253"/>
            <a:ext cx="54391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96A4B03-E032-4C94-A5D9-C88D8D3108A8}"/>
              </a:ext>
            </a:extLst>
          </p:cNvPr>
          <p:cNvSpPr/>
          <p:nvPr/>
        </p:nvSpPr>
        <p:spPr>
          <a:xfrm>
            <a:off x="6134986" y="277393"/>
            <a:ext cx="585853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This project aims to develop the knowledge of ICT tools amongst our youngest students.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 Portugal, schools are experimenting more autonomy and flexibility in the curriculum. Therefore this project is now being put in practice with small groups of students.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It aims to: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- Enjoy learning through technological means and ICT tools 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-  Make learning more participatory.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- Improve interpersonal relationships.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-  Increase teamwork.</a:t>
            </a:r>
          </a:p>
          <a:p>
            <a:endParaRPr lang="en-US" dirty="0"/>
          </a:p>
          <a:p>
            <a:endParaRPr lang="en-US" sz="900" dirty="0"/>
          </a:p>
          <a:p>
            <a:r>
              <a:rPr lang="en-US" b="1" dirty="0"/>
              <a:t>Tools: Scratch; Lego </a:t>
            </a:r>
            <a:r>
              <a:rPr lang="en-US" b="1" dirty="0" err="1"/>
              <a:t>Mindstorms</a:t>
            </a:r>
            <a:r>
              <a:rPr lang="en-US" b="1" dirty="0"/>
              <a:t>  EV3; </a:t>
            </a:r>
            <a:r>
              <a:rPr lang="en-US" b="1" dirty="0" err="1"/>
              <a:t>MakeyMakey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96F1574-892D-4D26-8F55-F89E66124353}"/>
              </a:ext>
            </a:extLst>
          </p:cNvPr>
          <p:cNvSpPr/>
          <p:nvPr/>
        </p:nvSpPr>
        <p:spPr>
          <a:xfrm>
            <a:off x="838198" y="1311965"/>
            <a:ext cx="4343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Clube de Código </a:t>
            </a:r>
            <a:r>
              <a:rPr lang="pt-PT" b="1" dirty="0" err="1"/>
              <a:t>Ebsaas</a:t>
            </a:r>
            <a:r>
              <a:rPr lang="pt-PT" b="1" dirty="0"/>
              <a:t> </a:t>
            </a:r>
          </a:p>
          <a:p>
            <a:r>
              <a:rPr lang="pt-PT" b="1" dirty="0" err="1"/>
              <a:t>Computer</a:t>
            </a:r>
            <a:r>
              <a:rPr lang="pt-PT" b="1" dirty="0"/>
              <a:t> </a:t>
            </a:r>
            <a:r>
              <a:rPr lang="pt-PT" b="1" dirty="0" err="1"/>
              <a:t>code</a:t>
            </a:r>
            <a:r>
              <a:rPr lang="pt-PT" b="1" dirty="0"/>
              <a:t>/</a:t>
            </a:r>
            <a:r>
              <a:rPr lang="pt-PT" b="1" dirty="0" err="1"/>
              <a:t>programming</a:t>
            </a:r>
            <a:endParaRPr lang="pt-PT" b="1" dirty="0"/>
          </a:p>
          <a:p>
            <a:r>
              <a:rPr lang="pt-PT" b="1" dirty="0" err="1"/>
              <a:t>Robotics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1087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2617-4399-4716-BC2D-BD8303AF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73" y="50606"/>
            <a:ext cx="9905998" cy="1478570"/>
          </a:xfrm>
        </p:spPr>
        <p:txBody>
          <a:bodyPr/>
          <a:lstStyle/>
          <a:p>
            <a:r>
              <a:rPr lang="pt-PT" dirty="0"/>
              <a:t>CODE CLUB</a:t>
            </a:r>
          </a:p>
        </p:txBody>
      </p:sp>
      <p:pic>
        <p:nvPicPr>
          <p:cNvPr id="2050" name="Picture 2" descr="Nenhuma descriÃ§Ã£o de foto disponÃ­vel.">
            <a:extLst>
              <a:ext uri="{FF2B5EF4-FFF2-40B4-BE49-F238E27FC236}">
                <a16:creationId xmlns:a16="http://schemas.microsoft.com/office/drawing/2014/main" id="{84E0EE2D-C233-493D-B74D-7C82BD3E6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1300008"/>
            <a:ext cx="3946659" cy="53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imagem pode conter: 1 pessoa">
            <a:extLst>
              <a:ext uri="{FF2B5EF4-FFF2-40B4-BE49-F238E27FC236}">
                <a16:creationId xmlns:a16="http://schemas.microsoft.com/office/drawing/2014/main" id="{F5472285-3CB4-4E5B-87AD-590AB127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45" y="1027906"/>
            <a:ext cx="7195037" cy="53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2617-4399-4716-BC2D-BD8303AF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852"/>
            <a:ext cx="4661452" cy="1067836"/>
          </a:xfrm>
        </p:spPr>
        <p:txBody>
          <a:bodyPr>
            <a:normAutofit fontScale="90000"/>
          </a:bodyPr>
          <a:lstStyle/>
          <a:p>
            <a:r>
              <a:rPr lang="pt-PT" dirty="0"/>
              <a:t>CODE CLUB</a:t>
            </a:r>
            <a:br>
              <a:rPr lang="pt-PT" dirty="0"/>
            </a:br>
            <a:r>
              <a:rPr lang="pt-PT" dirty="0"/>
              <a:t>@</a:t>
            </a:r>
            <a:r>
              <a:rPr lang="pt-PT" dirty="0" err="1"/>
              <a:t>clubecodigoebsaas</a:t>
            </a:r>
            <a:endParaRPr lang="pt-PT" dirty="0"/>
          </a:p>
        </p:txBody>
      </p:sp>
      <p:pic>
        <p:nvPicPr>
          <p:cNvPr id="3074" name="Picture 2" descr="A imagem pode conter: 1 pessoa, interiores">
            <a:extLst>
              <a:ext uri="{FF2B5EF4-FFF2-40B4-BE49-F238E27FC236}">
                <a16:creationId xmlns:a16="http://schemas.microsoft.com/office/drawing/2014/main" id="{4D1A9495-5CA5-45AB-9B65-5C6B0BC17D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770783"/>
            <a:ext cx="5316434" cy="53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nhuma descriÃ§Ã£o de foto disponÃ­vel.">
            <a:extLst>
              <a:ext uri="{FF2B5EF4-FFF2-40B4-BE49-F238E27FC236}">
                <a16:creationId xmlns:a16="http://schemas.microsoft.com/office/drawing/2014/main" id="{C029CA18-AA49-4C8E-B032-DAA9CDCA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8" y="2216771"/>
            <a:ext cx="4797288" cy="35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</TotalTime>
  <Words>118</Words>
  <Application>Microsoft Office PowerPoint</Application>
  <PresentationFormat>Ecrã Panorâmico</PresentationFormat>
  <Paragraphs>20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Tw Cen MT</vt:lpstr>
      <vt:lpstr>Circuito</vt:lpstr>
      <vt:lpstr>ICT Learning</vt:lpstr>
      <vt:lpstr>CODE CLUB</vt:lpstr>
      <vt:lpstr>CODE CLUB</vt:lpstr>
      <vt:lpstr>CODE CLUB @clubecodigoebsaas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Learning</dc:title>
  <dc:creator>Laurinda Jardim</dc:creator>
  <cp:lastModifiedBy>Laurinda Jardim</cp:lastModifiedBy>
  <cp:revision>2</cp:revision>
  <dcterms:created xsi:type="dcterms:W3CDTF">2019-05-02T13:42:12Z</dcterms:created>
  <dcterms:modified xsi:type="dcterms:W3CDTF">2019-05-02T13:46:48Z</dcterms:modified>
</cp:coreProperties>
</file>