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>
      <p:cViewPr varScale="1">
        <p:scale>
          <a:sx n="83" d="100"/>
          <a:sy n="83" d="100"/>
        </p:scale>
        <p:origin x="-15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" y="188640"/>
            <a:ext cx="9118896" cy="6427350"/>
          </a:xfrm>
        </p:spPr>
      </p:pic>
    </p:spTree>
    <p:extLst>
      <p:ext uri="{BB962C8B-B14F-4D97-AF65-F5344CB8AC3E}">
        <p14:creationId xmlns:p14="http://schemas.microsoft.com/office/powerpoint/2010/main" val="28906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PROJECT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dirty="0" err="1"/>
              <a:t>You</a:t>
            </a:r>
            <a:r>
              <a:rPr lang="tr-TR" sz="4000" dirty="0"/>
              <a:t> </a:t>
            </a:r>
            <a:r>
              <a:rPr lang="tr-TR" sz="4000" dirty="0" err="1"/>
              <a:t>have</a:t>
            </a:r>
            <a:r>
              <a:rPr lang="tr-TR" sz="4000" dirty="0"/>
              <a:t> a </a:t>
            </a:r>
            <a:r>
              <a:rPr lang="tr-TR" sz="4000" dirty="0" err="1"/>
              <a:t>group</a:t>
            </a:r>
            <a:r>
              <a:rPr lang="tr-TR" sz="4000" dirty="0"/>
              <a:t> of </a:t>
            </a:r>
            <a:r>
              <a:rPr lang="tr-TR" sz="4000" dirty="0" err="1"/>
              <a:t>foreign</a:t>
            </a:r>
            <a:r>
              <a:rPr lang="tr-TR" sz="4000" dirty="0"/>
              <a:t> </a:t>
            </a:r>
            <a:r>
              <a:rPr lang="tr-TR" sz="4000" dirty="0" err="1"/>
              <a:t>students</a:t>
            </a:r>
            <a:r>
              <a:rPr lang="tr-TR" sz="4000" dirty="0"/>
              <a:t> in </a:t>
            </a:r>
            <a:r>
              <a:rPr lang="tr-TR" sz="4000" dirty="0" err="1"/>
              <a:t>your</a:t>
            </a:r>
            <a:r>
              <a:rPr lang="tr-TR" sz="4000" dirty="0"/>
              <a:t> </a:t>
            </a:r>
            <a:r>
              <a:rPr lang="tr-TR" sz="4000" dirty="0" err="1"/>
              <a:t>school</a:t>
            </a:r>
            <a:r>
              <a:rPr lang="tr-TR" sz="4000" dirty="0"/>
              <a:t>. </a:t>
            </a:r>
            <a:r>
              <a:rPr lang="tr-TR" sz="4000" dirty="0" err="1"/>
              <a:t>They</a:t>
            </a:r>
            <a:r>
              <a:rPr lang="tr-TR" sz="4000" dirty="0"/>
              <a:t> </a:t>
            </a:r>
            <a:r>
              <a:rPr lang="tr-TR" sz="4000" dirty="0" err="1"/>
              <a:t>don’t</a:t>
            </a:r>
            <a:r>
              <a:rPr lang="tr-TR" sz="4000" dirty="0"/>
              <a:t> </a:t>
            </a:r>
            <a:r>
              <a:rPr lang="tr-TR" sz="4000" dirty="0" err="1"/>
              <a:t>know</a:t>
            </a:r>
            <a:r>
              <a:rPr lang="tr-TR" sz="4000" dirty="0"/>
              <a:t> </a:t>
            </a:r>
            <a:r>
              <a:rPr lang="tr-TR" sz="4000" dirty="0" err="1"/>
              <a:t>your</a:t>
            </a:r>
            <a:r>
              <a:rPr lang="tr-TR" sz="4000" dirty="0"/>
              <a:t> </a:t>
            </a:r>
            <a:r>
              <a:rPr lang="tr-TR" sz="4000" dirty="0" err="1"/>
              <a:t>language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you</a:t>
            </a:r>
            <a:r>
              <a:rPr lang="tr-TR" sz="4000" dirty="0"/>
              <a:t> </a:t>
            </a:r>
            <a:r>
              <a:rPr lang="tr-TR" sz="4000" dirty="0" err="1"/>
              <a:t>don’t</a:t>
            </a:r>
            <a:r>
              <a:rPr lang="tr-TR" sz="4000" dirty="0"/>
              <a:t> </a:t>
            </a:r>
            <a:r>
              <a:rPr lang="tr-TR" sz="4000" dirty="0" err="1"/>
              <a:t>know</a:t>
            </a:r>
            <a:r>
              <a:rPr lang="tr-TR" sz="4000" dirty="0"/>
              <a:t> </a:t>
            </a:r>
            <a:r>
              <a:rPr lang="tr-TR" sz="4000" dirty="0" err="1"/>
              <a:t>theirs</a:t>
            </a:r>
            <a:r>
              <a:rPr lang="tr-TR" sz="4000" dirty="0"/>
              <a:t>. </a:t>
            </a:r>
            <a:r>
              <a:rPr lang="tr-TR" sz="4000" dirty="0" err="1"/>
              <a:t>So</a:t>
            </a:r>
            <a:r>
              <a:rPr lang="tr-TR" sz="4000" dirty="0"/>
              <a:t> </a:t>
            </a:r>
            <a:r>
              <a:rPr lang="tr-TR" sz="4000" dirty="0" err="1"/>
              <a:t>communication</a:t>
            </a:r>
            <a:r>
              <a:rPr lang="tr-TR" sz="4000" dirty="0"/>
              <a:t> is a </a:t>
            </a:r>
            <a:r>
              <a:rPr lang="tr-TR" sz="4000" dirty="0" err="1"/>
              <a:t>serious</a:t>
            </a:r>
            <a:r>
              <a:rPr lang="tr-TR" sz="4000" dirty="0"/>
              <a:t> problem. </a:t>
            </a:r>
            <a:endParaRPr lang="tr-TR" sz="4000" dirty="0" smtClean="0"/>
          </a:p>
          <a:p>
            <a:endParaRPr lang="tr-TR" sz="4000" dirty="0"/>
          </a:p>
          <a:p>
            <a:pPr marL="0" indent="0">
              <a:buNone/>
            </a:pPr>
            <a:r>
              <a:rPr lang="tr-TR" sz="4000" b="1" dirty="0" smtClean="0"/>
              <a:t>How </a:t>
            </a:r>
            <a:r>
              <a:rPr lang="tr-TR" sz="4000" b="1" dirty="0" err="1"/>
              <a:t>will</a:t>
            </a:r>
            <a:r>
              <a:rPr lang="tr-TR" sz="4000" b="1" dirty="0"/>
              <a:t> </a:t>
            </a:r>
            <a:r>
              <a:rPr lang="tr-TR" sz="4000" b="1" dirty="0" err="1"/>
              <a:t>you</a:t>
            </a:r>
            <a:r>
              <a:rPr lang="tr-TR" sz="4000" b="1" dirty="0"/>
              <a:t> </a:t>
            </a:r>
            <a:r>
              <a:rPr lang="tr-TR" sz="4000" b="1" dirty="0" err="1"/>
              <a:t>overcome</a:t>
            </a:r>
            <a:r>
              <a:rPr lang="tr-TR" sz="4000" b="1" dirty="0"/>
              <a:t>?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256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PROJECT </a:t>
            </a:r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internet </a:t>
            </a:r>
            <a:r>
              <a:rPr lang="tr-TR" dirty="0" err="1"/>
              <a:t>too</a:t>
            </a:r>
            <a:r>
              <a:rPr lang="tr-TR" dirty="0"/>
              <a:t> </a:t>
            </a:r>
            <a:r>
              <a:rPr lang="tr-TR" dirty="0" err="1"/>
              <a:t>often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addicted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it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</a:t>
            </a:r>
            <a:r>
              <a:rPr lang="tr-TR" dirty="0" err="1"/>
              <a:t>affects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success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/>
              <a:t>Do </a:t>
            </a:r>
            <a:r>
              <a:rPr lang="tr-TR" b="1" dirty="0" err="1"/>
              <a:t>something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help</a:t>
            </a:r>
            <a:r>
              <a:rPr lang="tr-TR" b="1" dirty="0"/>
              <a:t> </a:t>
            </a:r>
            <a:r>
              <a:rPr lang="tr-TR" b="1" dirty="0" err="1"/>
              <a:t>them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overcome</a:t>
            </a:r>
            <a:r>
              <a:rPr lang="tr-TR" b="1" dirty="0"/>
              <a:t> </a:t>
            </a:r>
            <a:r>
              <a:rPr lang="tr-TR" b="1" dirty="0" err="1"/>
              <a:t>this</a:t>
            </a:r>
            <a:r>
              <a:rPr lang="tr-TR" b="1" dirty="0"/>
              <a:t> </a:t>
            </a:r>
            <a:r>
              <a:rPr lang="tr-TR" b="1" dirty="0" err="1"/>
              <a:t>addiction</a:t>
            </a:r>
            <a:r>
              <a:rPr lang="tr-TR" b="1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89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PROJECT </a:t>
            </a:r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/>
              <a:t>Your</a:t>
            </a:r>
            <a:r>
              <a:rPr lang="tr-TR" sz="4000" dirty="0"/>
              <a:t> </a:t>
            </a:r>
            <a:r>
              <a:rPr lang="tr-TR" sz="4000" dirty="0" err="1"/>
              <a:t>school</a:t>
            </a:r>
            <a:r>
              <a:rPr lang="tr-TR" sz="4000" dirty="0"/>
              <a:t> </a:t>
            </a:r>
            <a:r>
              <a:rPr lang="tr-TR" sz="4000" dirty="0" err="1"/>
              <a:t>needs</a:t>
            </a:r>
            <a:r>
              <a:rPr lang="tr-TR" sz="4000" dirty="0"/>
              <a:t> a </a:t>
            </a:r>
            <a:r>
              <a:rPr lang="tr-TR" sz="4000" dirty="0" err="1"/>
              <a:t>new</a:t>
            </a:r>
            <a:r>
              <a:rPr lang="tr-TR" sz="4000" dirty="0"/>
              <a:t> </a:t>
            </a:r>
            <a:r>
              <a:rPr lang="tr-TR" sz="4000" dirty="0" err="1"/>
              <a:t>library</a:t>
            </a:r>
            <a:r>
              <a:rPr lang="tr-TR" sz="4000" dirty="0"/>
              <a:t>. </a:t>
            </a:r>
            <a:endParaRPr lang="tr-TR" sz="4000" dirty="0" smtClean="0"/>
          </a:p>
          <a:p>
            <a:endParaRPr lang="tr-TR" sz="4000" b="1" dirty="0"/>
          </a:p>
          <a:p>
            <a:r>
              <a:rPr lang="tr-TR" sz="4000" b="1" dirty="0" smtClean="0"/>
              <a:t>Design </a:t>
            </a:r>
            <a:r>
              <a:rPr lang="tr-TR" sz="4000" b="1" dirty="0" err="1"/>
              <a:t>the</a:t>
            </a:r>
            <a:r>
              <a:rPr lang="tr-TR" sz="4000" b="1" dirty="0"/>
              <a:t> </a:t>
            </a:r>
            <a:r>
              <a:rPr lang="tr-TR" sz="4000" b="1" dirty="0" err="1"/>
              <a:t>library</a:t>
            </a:r>
            <a:r>
              <a:rPr lang="tr-TR" sz="4000" b="1" dirty="0"/>
              <a:t> </a:t>
            </a:r>
            <a:r>
              <a:rPr lang="tr-TR" sz="4000" b="1" dirty="0" err="1"/>
              <a:t>environment</a:t>
            </a:r>
            <a:r>
              <a:rPr lang="tr-TR" sz="4000" b="1" dirty="0"/>
              <a:t> </a:t>
            </a:r>
            <a:r>
              <a:rPr lang="tr-TR" sz="4000" b="1" dirty="0" err="1"/>
              <a:t>and</a:t>
            </a:r>
            <a:r>
              <a:rPr lang="tr-TR" sz="4000" b="1" dirty="0"/>
              <a:t> </a:t>
            </a:r>
            <a:r>
              <a:rPr lang="tr-TR" sz="4000" b="1" dirty="0" err="1"/>
              <a:t>content</a:t>
            </a:r>
            <a:r>
              <a:rPr lang="tr-TR" sz="4000" b="1" dirty="0"/>
              <a:t> </a:t>
            </a:r>
            <a:r>
              <a:rPr lang="tr-TR" sz="4000" b="1" dirty="0" err="1"/>
              <a:t>such</a:t>
            </a:r>
            <a:r>
              <a:rPr lang="tr-TR" sz="4000" b="1" dirty="0"/>
              <a:t> as </a:t>
            </a:r>
            <a:r>
              <a:rPr lang="tr-TR" sz="4000" b="1" dirty="0" err="1"/>
              <a:t>books</a:t>
            </a:r>
            <a:r>
              <a:rPr lang="tr-TR" sz="4000" b="1" dirty="0"/>
              <a:t>, e-</a:t>
            </a:r>
            <a:r>
              <a:rPr lang="tr-TR" sz="4000" b="1" dirty="0" err="1"/>
              <a:t>books</a:t>
            </a:r>
            <a:r>
              <a:rPr lang="tr-TR" sz="4000" b="1" dirty="0"/>
              <a:t>, </a:t>
            </a:r>
            <a:r>
              <a:rPr lang="tr-TR" sz="4000" b="1" dirty="0" err="1"/>
              <a:t>magazines</a:t>
            </a:r>
            <a:r>
              <a:rPr lang="tr-TR" sz="4000" b="1" dirty="0"/>
              <a:t> </a:t>
            </a:r>
            <a:r>
              <a:rPr lang="tr-TR" sz="4000" b="1" dirty="0" err="1"/>
              <a:t>and</a:t>
            </a:r>
            <a:r>
              <a:rPr lang="tr-TR" sz="4000" b="1" dirty="0"/>
              <a:t> </a:t>
            </a:r>
            <a:r>
              <a:rPr lang="tr-TR" sz="4000" b="1" dirty="0" err="1"/>
              <a:t>etc</a:t>
            </a:r>
            <a:r>
              <a:rPr lang="tr-TR" sz="4000" b="1" dirty="0"/>
              <a:t>…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42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2019 MADRID </a:t>
            </a:r>
            <a:br>
              <a:rPr lang="tr-TR" dirty="0" smtClean="0"/>
            </a:br>
            <a:r>
              <a:rPr lang="tr-TR" dirty="0" smtClean="0"/>
              <a:t>NEW TEACHING METHODOLOGIES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FF0000"/>
                </a:solidFill>
              </a:rPr>
              <a:t>PROJECT BASED LEARNING</a:t>
            </a:r>
            <a:endParaRPr lang="tr-T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/>
              <a:t>You</a:t>
            </a:r>
            <a:r>
              <a:rPr lang="tr-TR" sz="4400" dirty="0" smtClean="0"/>
              <a:t> </a:t>
            </a:r>
            <a:r>
              <a:rPr lang="tr-TR" sz="4400" dirty="0" err="1" smtClean="0"/>
              <a:t>will</a:t>
            </a:r>
            <a:r>
              <a:rPr lang="tr-TR" sz="4400" dirty="0" smtClean="0"/>
              <a:t> be </a:t>
            </a:r>
            <a:r>
              <a:rPr lang="tr-TR" sz="4400" dirty="0" err="1" smtClean="0"/>
              <a:t>given</a:t>
            </a:r>
            <a:r>
              <a:rPr lang="tr-TR" sz="4400" dirty="0" smtClean="0"/>
              <a:t> </a:t>
            </a:r>
            <a:r>
              <a:rPr lang="tr-TR" sz="4400" dirty="0" err="1" smtClean="0"/>
              <a:t>some</a:t>
            </a:r>
            <a:r>
              <a:rPr lang="tr-TR" sz="4400" dirty="0" smtClean="0"/>
              <a:t> </a:t>
            </a:r>
            <a:r>
              <a:rPr lang="tr-TR" sz="4400" dirty="0" err="1" smtClean="0"/>
              <a:t>situations</a:t>
            </a:r>
            <a:r>
              <a:rPr lang="tr-TR" sz="4400" dirty="0" smtClean="0"/>
              <a:t> </a:t>
            </a:r>
            <a:r>
              <a:rPr lang="tr-TR" sz="4400" dirty="0" err="1" smtClean="0"/>
              <a:t>to</a:t>
            </a:r>
            <a:r>
              <a:rPr lang="tr-TR" sz="4400" dirty="0" smtClean="0"/>
              <a:t> </a:t>
            </a:r>
            <a:r>
              <a:rPr lang="tr-TR" sz="4400" dirty="0" err="1" smtClean="0"/>
              <a:t>find</a:t>
            </a:r>
            <a:r>
              <a:rPr lang="tr-TR" sz="4400" dirty="0" smtClean="0"/>
              <a:t> </a:t>
            </a:r>
            <a:r>
              <a:rPr lang="tr-TR" sz="4400" dirty="0" err="1" smtClean="0"/>
              <a:t>solutions</a:t>
            </a:r>
            <a:r>
              <a:rPr lang="tr-TR" sz="4400" dirty="0" smtClean="0"/>
              <a:t>.</a:t>
            </a:r>
          </a:p>
          <a:p>
            <a:endParaRPr lang="tr-TR" sz="4400" dirty="0" smtClean="0"/>
          </a:p>
          <a:p>
            <a:r>
              <a:rPr lang="tr-TR" sz="4400" dirty="0" err="1" smtClean="0"/>
              <a:t>You</a:t>
            </a:r>
            <a:r>
              <a:rPr lang="tr-TR" sz="4400" dirty="0" smtClean="0"/>
              <a:t> </a:t>
            </a:r>
            <a:r>
              <a:rPr lang="tr-TR" sz="4400" dirty="0" err="1" smtClean="0"/>
              <a:t>should</a:t>
            </a:r>
            <a:r>
              <a:rPr lang="tr-TR" sz="4400" dirty="0" smtClean="0"/>
              <a:t> </a:t>
            </a:r>
            <a:r>
              <a:rPr lang="tr-TR" sz="4400" dirty="0" err="1" smtClean="0"/>
              <a:t>evaluate</a:t>
            </a:r>
            <a:r>
              <a:rPr lang="tr-TR" sz="4400" dirty="0" smtClean="0"/>
              <a:t> </a:t>
            </a:r>
            <a:r>
              <a:rPr lang="tr-TR" sz="4400" dirty="0" err="1" smtClean="0"/>
              <a:t>the</a:t>
            </a:r>
            <a:r>
              <a:rPr lang="tr-TR" sz="4400" dirty="0" smtClean="0"/>
              <a:t> </a:t>
            </a:r>
            <a:r>
              <a:rPr lang="tr-TR" sz="4400" dirty="0" err="1" smtClean="0"/>
              <a:t>reasons</a:t>
            </a:r>
            <a:r>
              <a:rPr lang="tr-TR" sz="4400" dirty="0" smtClean="0"/>
              <a:t> </a:t>
            </a:r>
            <a:r>
              <a:rPr lang="tr-TR" sz="4400" dirty="0" err="1" smtClean="0"/>
              <a:t>first</a:t>
            </a:r>
            <a:r>
              <a:rPr lang="tr-TR" sz="4400" dirty="0" smtClean="0"/>
              <a:t>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1934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err="1" smtClean="0"/>
              <a:t>Then</a:t>
            </a:r>
            <a:r>
              <a:rPr lang="tr-TR" sz="5400" dirty="0" smtClean="0"/>
              <a:t> </a:t>
            </a:r>
            <a:r>
              <a:rPr lang="tr-TR" sz="5400" dirty="0" err="1" smtClean="0"/>
              <a:t>think</a:t>
            </a:r>
            <a:r>
              <a:rPr lang="tr-TR" sz="5400" dirty="0" smtClean="0"/>
              <a:t> </a:t>
            </a:r>
            <a:r>
              <a:rPr lang="tr-TR" sz="5400" dirty="0" err="1" smtClean="0"/>
              <a:t>about</a:t>
            </a:r>
            <a:r>
              <a:rPr lang="tr-TR" sz="5400" dirty="0" smtClean="0"/>
              <a:t> </a:t>
            </a:r>
            <a:r>
              <a:rPr lang="tr-TR" sz="5400" dirty="0" err="1" smtClean="0"/>
              <a:t>the</a:t>
            </a:r>
            <a:r>
              <a:rPr lang="tr-TR" sz="5400" dirty="0" smtClean="0"/>
              <a:t> </a:t>
            </a:r>
            <a:r>
              <a:rPr lang="tr-TR" sz="5400" dirty="0" err="1" smtClean="0"/>
              <a:t>steps</a:t>
            </a:r>
            <a:r>
              <a:rPr lang="tr-TR" sz="5400" dirty="0" smtClean="0"/>
              <a:t> on </a:t>
            </a:r>
            <a:r>
              <a:rPr lang="tr-TR" sz="5400" dirty="0" err="1" smtClean="0"/>
              <a:t>which</a:t>
            </a:r>
            <a:r>
              <a:rPr lang="tr-TR" sz="5400" dirty="0" smtClean="0"/>
              <a:t> </a:t>
            </a:r>
            <a:r>
              <a:rPr lang="tr-TR" sz="5400" dirty="0" err="1" smtClean="0"/>
              <a:t>you</a:t>
            </a:r>
            <a:r>
              <a:rPr lang="tr-TR" sz="5400" dirty="0" smtClean="0"/>
              <a:t> </a:t>
            </a:r>
            <a:r>
              <a:rPr lang="tr-TR" sz="5400" dirty="0" err="1" smtClean="0"/>
              <a:t>will</a:t>
            </a:r>
            <a:r>
              <a:rPr lang="tr-TR" sz="5400" dirty="0" smtClean="0"/>
              <a:t> </a:t>
            </a:r>
            <a:r>
              <a:rPr lang="tr-TR" sz="5400" dirty="0" err="1" smtClean="0"/>
              <a:t>take</a:t>
            </a:r>
            <a:r>
              <a:rPr lang="tr-TR" sz="5400" dirty="0" smtClean="0"/>
              <a:t> </a:t>
            </a:r>
            <a:r>
              <a:rPr lang="tr-TR" sz="5400" dirty="0" err="1" smtClean="0"/>
              <a:t>actions</a:t>
            </a:r>
            <a:r>
              <a:rPr lang="tr-TR" sz="5400" dirty="0" smtClean="0"/>
              <a:t> 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9940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/>
              <a:t>Express </a:t>
            </a:r>
            <a:r>
              <a:rPr lang="tr-TR" sz="4000" dirty="0" err="1" smtClean="0"/>
              <a:t>your</a:t>
            </a:r>
            <a:r>
              <a:rPr lang="tr-TR" sz="4000" dirty="0" smtClean="0"/>
              <a:t> </a:t>
            </a:r>
            <a:r>
              <a:rPr lang="tr-TR" sz="4000" dirty="0" err="1" smtClean="0"/>
              <a:t>thoughts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feelings</a:t>
            </a:r>
            <a:r>
              <a:rPr lang="tr-TR" sz="4000" dirty="0" smtClean="0"/>
              <a:t> </a:t>
            </a:r>
            <a:r>
              <a:rPr lang="tr-TR" sz="4000" dirty="0" err="1" smtClean="0"/>
              <a:t>about</a:t>
            </a:r>
            <a:r>
              <a:rPr lang="tr-TR" sz="4000" dirty="0" smtClean="0"/>
              <a:t> </a:t>
            </a:r>
            <a:r>
              <a:rPr lang="tr-TR" sz="4000" dirty="0" err="1" smtClean="0"/>
              <a:t>why</a:t>
            </a:r>
            <a:r>
              <a:rPr lang="tr-TR" sz="4000" dirty="0" smtClean="0"/>
              <a:t> </a:t>
            </a:r>
            <a:r>
              <a:rPr lang="tr-TR" sz="4000" dirty="0" err="1" smtClean="0"/>
              <a:t>you</a:t>
            </a:r>
            <a:r>
              <a:rPr lang="tr-TR" sz="4000" dirty="0" smtClean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 </a:t>
            </a:r>
            <a:r>
              <a:rPr lang="tr-TR" sz="4000" dirty="0" err="1" smtClean="0"/>
              <a:t>doing</a:t>
            </a:r>
            <a:r>
              <a:rPr lang="tr-TR" sz="4000" dirty="0" smtClean="0"/>
              <a:t> </a:t>
            </a:r>
            <a:r>
              <a:rPr lang="tr-TR" sz="4000" dirty="0" err="1" smtClean="0"/>
              <a:t>this</a:t>
            </a:r>
            <a:r>
              <a:rPr lang="tr-TR" sz="4000" dirty="0" smtClean="0"/>
              <a:t> </a:t>
            </a:r>
            <a:r>
              <a:rPr lang="tr-TR" sz="4000" dirty="0" err="1" smtClean="0"/>
              <a:t>project</a:t>
            </a:r>
            <a:r>
              <a:rPr lang="tr-TR" sz="4000" dirty="0" smtClean="0"/>
              <a:t>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9697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Then</a:t>
            </a:r>
            <a:r>
              <a:rPr lang="tr-TR" sz="4000" dirty="0" smtClean="0"/>
              <a:t>, </a:t>
            </a:r>
            <a:r>
              <a:rPr lang="tr-TR" sz="4000" dirty="0" err="1" smtClean="0"/>
              <a:t>think</a:t>
            </a:r>
            <a:r>
              <a:rPr lang="tr-TR" sz="4000" dirty="0" smtClean="0"/>
              <a:t> </a:t>
            </a:r>
            <a:r>
              <a:rPr lang="tr-TR" sz="4000" dirty="0" err="1" smtClean="0"/>
              <a:t>about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possible</a:t>
            </a:r>
            <a:r>
              <a:rPr lang="tr-TR" sz="4000" dirty="0" smtClean="0"/>
              <a:t> </a:t>
            </a:r>
            <a:r>
              <a:rPr lang="tr-TR" sz="4000" dirty="0" err="1" smtClean="0"/>
              <a:t>consequences</a:t>
            </a:r>
            <a:r>
              <a:rPr lang="tr-TR" sz="4000" dirty="0" smtClean="0"/>
              <a:t> of </a:t>
            </a:r>
            <a:r>
              <a:rPr lang="tr-TR" sz="4000" dirty="0" err="1" smtClean="0"/>
              <a:t>these</a:t>
            </a:r>
            <a:r>
              <a:rPr lang="tr-TR" sz="4000" dirty="0" smtClean="0"/>
              <a:t> </a:t>
            </a:r>
            <a:r>
              <a:rPr lang="tr-TR" sz="4000" dirty="0" err="1" smtClean="0"/>
              <a:t>actions</a:t>
            </a:r>
            <a:r>
              <a:rPr lang="tr-TR" sz="4000" dirty="0" smtClean="0"/>
              <a:t>.</a:t>
            </a:r>
          </a:p>
          <a:p>
            <a:endParaRPr lang="tr-TR" sz="4000" dirty="0" smtClean="0"/>
          </a:p>
          <a:p>
            <a:r>
              <a:rPr lang="tr-TR" sz="4000" dirty="0" err="1" smtClean="0"/>
              <a:t>Will</a:t>
            </a:r>
            <a:r>
              <a:rPr lang="tr-TR" sz="4000" dirty="0" smtClean="0"/>
              <a:t> it </a:t>
            </a:r>
            <a:r>
              <a:rPr lang="tr-TR" sz="4000" dirty="0" err="1" smtClean="0"/>
              <a:t>work</a:t>
            </a:r>
            <a:r>
              <a:rPr lang="tr-TR" sz="4000" dirty="0" smtClean="0"/>
              <a:t> ot not?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700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err="1" smtClean="0"/>
              <a:t>Finally</a:t>
            </a:r>
            <a:r>
              <a:rPr lang="tr-TR" sz="4000" dirty="0" smtClean="0"/>
              <a:t> </a:t>
            </a:r>
            <a:r>
              <a:rPr lang="tr-TR" sz="4000" dirty="0" err="1" smtClean="0"/>
              <a:t>record</a:t>
            </a:r>
            <a:r>
              <a:rPr lang="tr-TR" sz="4000" dirty="0" smtClean="0"/>
              <a:t> a 3 </a:t>
            </a:r>
            <a:r>
              <a:rPr lang="tr-TR" sz="4000" dirty="0" err="1" smtClean="0"/>
              <a:t>minutes</a:t>
            </a:r>
            <a:r>
              <a:rPr lang="tr-TR" sz="4000" dirty="0" smtClean="0"/>
              <a:t> video </a:t>
            </a:r>
            <a:r>
              <a:rPr lang="tr-TR" sz="4000" dirty="0" err="1" smtClean="0"/>
              <a:t>for</a:t>
            </a:r>
            <a:r>
              <a:rPr lang="tr-TR" sz="4000" dirty="0" smtClean="0"/>
              <a:t> </a:t>
            </a:r>
            <a:r>
              <a:rPr lang="tr-TR" sz="4000" dirty="0" err="1" smtClean="0"/>
              <a:t>YouTube</a:t>
            </a:r>
            <a:r>
              <a:rPr lang="tr-TR" sz="4000" dirty="0" smtClean="0"/>
              <a:t> </a:t>
            </a:r>
            <a:r>
              <a:rPr lang="tr-TR" sz="4000" dirty="0" err="1" smtClean="0"/>
              <a:t>channel</a:t>
            </a:r>
            <a:r>
              <a:rPr lang="tr-TR" sz="4000" dirty="0" smtClean="0"/>
              <a:t> </a:t>
            </a:r>
            <a:r>
              <a:rPr lang="tr-TR" sz="4000" dirty="0" err="1" smtClean="0"/>
              <a:t>telling</a:t>
            </a:r>
            <a:r>
              <a:rPr lang="tr-TR" sz="4000" dirty="0" smtClean="0"/>
              <a:t> </a:t>
            </a:r>
            <a:r>
              <a:rPr lang="tr-TR" sz="4000" dirty="0" err="1" smtClean="0"/>
              <a:t>about</a:t>
            </a:r>
            <a:r>
              <a:rPr lang="tr-TR" sz="4000" dirty="0" smtClean="0"/>
              <a:t> </a:t>
            </a:r>
            <a:r>
              <a:rPr lang="tr-TR" sz="4000" dirty="0" err="1" smtClean="0"/>
              <a:t>your</a:t>
            </a:r>
            <a:r>
              <a:rPr lang="tr-TR" sz="4000" dirty="0" smtClean="0"/>
              <a:t> </a:t>
            </a:r>
            <a:r>
              <a:rPr lang="tr-TR" sz="4000" dirty="0" err="1" smtClean="0"/>
              <a:t>project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your</a:t>
            </a:r>
            <a:r>
              <a:rPr lang="tr-TR" sz="4000" dirty="0" smtClean="0"/>
              <a:t> </a:t>
            </a:r>
            <a:r>
              <a:rPr lang="tr-TR" sz="4000" dirty="0" err="1" smtClean="0"/>
              <a:t>goal</a:t>
            </a:r>
            <a:r>
              <a:rPr lang="tr-TR" sz="4000" dirty="0" smtClean="0"/>
              <a:t>.</a:t>
            </a:r>
            <a:endParaRPr lang="tr-TR" sz="4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861048"/>
            <a:ext cx="533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PROJECT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There are</a:t>
            </a:r>
            <a:r>
              <a:rPr lang="tr-TR" sz="4000" dirty="0"/>
              <a:t> a lot of </a:t>
            </a:r>
            <a:r>
              <a:rPr lang="tr-TR" sz="4000" dirty="0" err="1"/>
              <a:t>animals</a:t>
            </a:r>
            <a:r>
              <a:rPr lang="tr-TR" sz="4000" dirty="0"/>
              <a:t> on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streets</a:t>
            </a:r>
            <a:r>
              <a:rPr lang="tr-TR" sz="4000" dirty="0"/>
              <a:t> in </a:t>
            </a:r>
            <a:r>
              <a:rPr lang="tr-TR" sz="4000" dirty="0" err="1"/>
              <a:t>your</a:t>
            </a:r>
            <a:r>
              <a:rPr lang="tr-TR" sz="4000" dirty="0"/>
              <a:t> </a:t>
            </a:r>
            <a:r>
              <a:rPr lang="tr-TR" sz="4000" dirty="0" err="1"/>
              <a:t>neighbourhood</a:t>
            </a:r>
            <a:r>
              <a:rPr lang="tr-TR" sz="4000" dirty="0"/>
              <a:t>/</a:t>
            </a:r>
            <a:r>
              <a:rPr lang="tr-TR" sz="4000" dirty="0" err="1"/>
              <a:t>town</a:t>
            </a:r>
            <a:r>
              <a:rPr lang="tr-TR" sz="4000" dirty="0"/>
              <a:t>, </a:t>
            </a:r>
            <a:r>
              <a:rPr lang="tr-TR" sz="4000" dirty="0" err="1"/>
              <a:t>homeless</a:t>
            </a:r>
            <a:r>
              <a:rPr lang="tr-TR" sz="4000" dirty="0"/>
              <a:t> </a:t>
            </a:r>
            <a:r>
              <a:rPr lang="tr-TR" sz="4000" dirty="0" err="1"/>
              <a:t>cats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dogs</a:t>
            </a:r>
            <a:r>
              <a:rPr lang="tr-TR" sz="4000" dirty="0"/>
              <a:t>. </a:t>
            </a:r>
            <a:endParaRPr lang="tr-TR" sz="4000" dirty="0" smtClean="0"/>
          </a:p>
          <a:p>
            <a:endParaRPr lang="tr-TR" sz="4000" b="1" dirty="0"/>
          </a:p>
          <a:p>
            <a:pPr marL="0" indent="0">
              <a:buNone/>
            </a:pPr>
            <a:r>
              <a:rPr lang="tr-TR" sz="4000" b="1" dirty="0" err="1" smtClean="0"/>
              <a:t>Build</a:t>
            </a:r>
            <a:r>
              <a:rPr lang="tr-TR" sz="4000" b="1" dirty="0" smtClean="0"/>
              <a:t> </a:t>
            </a:r>
            <a:r>
              <a:rPr lang="tr-TR" sz="4000" b="1" dirty="0"/>
              <a:t>an </a:t>
            </a:r>
            <a:r>
              <a:rPr lang="tr-TR" sz="4000" b="1" dirty="0" err="1"/>
              <a:t>animal</a:t>
            </a:r>
            <a:r>
              <a:rPr lang="tr-TR" sz="4000" b="1" dirty="0"/>
              <a:t> </a:t>
            </a:r>
            <a:r>
              <a:rPr lang="tr-TR" sz="4000" b="1" dirty="0" err="1"/>
              <a:t>shelter</a:t>
            </a:r>
            <a:r>
              <a:rPr lang="tr-TR" sz="4000" b="1" dirty="0"/>
              <a:t> </a:t>
            </a:r>
            <a:r>
              <a:rPr lang="tr-TR" sz="4000" b="1" dirty="0" err="1"/>
              <a:t>for</a:t>
            </a:r>
            <a:r>
              <a:rPr lang="tr-TR" sz="4000" b="1" dirty="0"/>
              <a:t> </a:t>
            </a:r>
            <a:r>
              <a:rPr lang="tr-TR" sz="4000" b="1" dirty="0" err="1"/>
              <a:t>them</a:t>
            </a:r>
            <a:r>
              <a:rPr lang="tr-TR" sz="4000" b="1" dirty="0"/>
              <a:t>.</a:t>
            </a: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898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PROJECT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There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lots</a:t>
            </a:r>
            <a:r>
              <a:rPr lang="tr-TR" sz="3600" dirty="0"/>
              <a:t> of </a:t>
            </a:r>
            <a:r>
              <a:rPr lang="tr-TR" sz="3600" dirty="0" err="1"/>
              <a:t>students</a:t>
            </a:r>
            <a:r>
              <a:rPr lang="tr-TR" sz="3600" dirty="0"/>
              <a:t> in </a:t>
            </a:r>
            <a:r>
              <a:rPr lang="tr-TR" sz="3600" dirty="0" err="1"/>
              <a:t>your</a:t>
            </a:r>
            <a:r>
              <a:rPr lang="tr-TR" sz="3600" dirty="0"/>
              <a:t> </a:t>
            </a:r>
            <a:r>
              <a:rPr lang="tr-TR" sz="3600" dirty="0" err="1"/>
              <a:t>school</a:t>
            </a:r>
            <a:r>
              <a:rPr lang="tr-TR" sz="3600" dirty="0"/>
              <a:t> </a:t>
            </a:r>
            <a:r>
              <a:rPr lang="tr-TR" sz="3600" dirty="0" err="1"/>
              <a:t>who</a:t>
            </a:r>
            <a:r>
              <a:rPr lang="tr-TR" sz="3600" dirty="0"/>
              <a:t> </a:t>
            </a:r>
            <a:r>
              <a:rPr lang="tr-TR" sz="3600" dirty="0" err="1"/>
              <a:t>consume</a:t>
            </a:r>
            <a:r>
              <a:rPr lang="tr-TR" sz="3600" dirty="0"/>
              <a:t>/</a:t>
            </a:r>
            <a:r>
              <a:rPr lang="tr-TR" sz="3600" dirty="0" err="1"/>
              <a:t>eat</a:t>
            </a:r>
            <a:r>
              <a:rPr lang="tr-TR" sz="3600" dirty="0"/>
              <a:t> </a:t>
            </a:r>
            <a:r>
              <a:rPr lang="tr-TR" sz="3600" dirty="0" err="1"/>
              <a:t>junk</a:t>
            </a:r>
            <a:r>
              <a:rPr lang="tr-TR" sz="3600" dirty="0"/>
              <a:t> </a:t>
            </a:r>
            <a:r>
              <a:rPr lang="tr-TR" sz="3600" dirty="0" err="1"/>
              <a:t>food</a:t>
            </a:r>
            <a:r>
              <a:rPr lang="tr-TR" sz="3600" dirty="0"/>
              <a:t> </a:t>
            </a:r>
            <a:r>
              <a:rPr lang="tr-TR" sz="3600" dirty="0" err="1"/>
              <a:t>or</a:t>
            </a:r>
            <a:r>
              <a:rPr lang="tr-TR" sz="3600" dirty="0"/>
              <a:t> </a:t>
            </a:r>
            <a:r>
              <a:rPr lang="tr-TR" sz="3600" dirty="0" err="1"/>
              <a:t>fast</a:t>
            </a:r>
            <a:r>
              <a:rPr lang="tr-TR" sz="3600" dirty="0"/>
              <a:t> </a:t>
            </a:r>
            <a:r>
              <a:rPr lang="tr-TR" sz="3600" dirty="0" err="1"/>
              <a:t>food</a:t>
            </a:r>
            <a:r>
              <a:rPr lang="tr-TR" sz="3600" dirty="0"/>
              <a:t> </a:t>
            </a:r>
            <a:r>
              <a:rPr lang="tr-TR" sz="3600" dirty="0" err="1"/>
              <a:t>so</a:t>
            </a:r>
            <a:r>
              <a:rPr lang="tr-TR" sz="3600" dirty="0"/>
              <a:t> </a:t>
            </a:r>
            <a:r>
              <a:rPr lang="tr-TR" sz="3600" dirty="0" err="1"/>
              <a:t>they</a:t>
            </a:r>
            <a:r>
              <a:rPr lang="tr-TR" sz="3600" dirty="0"/>
              <a:t> </a:t>
            </a:r>
            <a:r>
              <a:rPr lang="tr-TR" sz="3600" dirty="0" err="1"/>
              <a:t>have</a:t>
            </a:r>
            <a:r>
              <a:rPr lang="tr-TR" sz="3600" dirty="0"/>
              <a:t> a </a:t>
            </a:r>
            <a:r>
              <a:rPr lang="tr-TR" sz="3600" dirty="0" err="1"/>
              <a:t>bad</a:t>
            </a:r>
            <a:r>
              <a:rPr lang="tr-TR" sz="3600" dirty="0"/>
              <a:t> </a:t>
            </a:r>
            <a:r>
              <a:rPr lang="tr-TR" sz="3600" dirty="0" err="1"/>
              <a:t>diet</a:t>
            </a:r>
            <a:r>
              <a:rPr lang="tr-TR" sz="3600" dirty="0"/>
              <a:t>. </a:t>
            </a:r>
            <a:r>
              <a:rPr lang="tr-TR" sz="3600" dirty="0" err="1"/>
              <a:t>You</a:t>
            </a:r>
            <a:r>
              <a:rPr lang="tr-TR" sz="3600" dirty="0"/>
              <a:t> </a:t>
            </a:r>
            <a:r>
              <a:rPr lang="tr-TR" sz="3600" dirty="0" err="1"/>
              <a:t>want</a:t>
            </a:r>
            <a:r>
              <a:rPr lang="tr-TR" sz="3600" dirty="0"/>
              <a:t> </a:t>
            </a:r>
            <a:r>
              <a:rPr lang="tr-TR" sz="3600" dirty="0" err="1"/>
              <a:t>them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be </a:t>
            </a:r>
            <a:r>
              <a:rPr lang="tr-TR" sz="3600" dirty="0" err="1"/>
              <a:t>healthy</a:t>
            </a:r>
            <a:r>
              <a:rPr lang="tr-TR" sz="3600" dirty="0" smtClean="0"/>
              <a:t>.</a:t>
            </a:r>
          </a:p>
          <a:p>
            <a:pPr marL="0" indent="0">
              <a:buNone/>
            </a:pPr>
            <a:endParaRPr lang="tr-TR" sz="3600" dirty="0"/>
          </a:p>
          <a:p>
            <a:pPr marL="0" indent="0">
              <a:buNone/>
            </a:pPr>
            <a:r>
              <a:rPr lang="tr-TR" sz="3600" dirty="0" smtClean="0"/>
              <a:t> </a:t>
            </a:r>
            <a:r>
              <a:rPr lang="tr-TR" sz="3600" b="1" dirty="0"/>
              <a:t>Do </a:t>
            </a:r>
            <a:r>
              <a:rPr lang="tr-TR" sz="3600" b="1" dirty="0" err="1"/>
              <a:t>something</a:t>
            </a:r>
            <a:r>
              <a:rPr lang="tr-TR" sz="3600" b="1" dirty="0"/>
              <a:t> </a:t>
            </a:r>
            <a:r>
              <a:rPr lang="tr-TR" sz="3600" b="1" dirty="0" err="1"/>
              <a:t>for</a:t>
            </a:r>
            <a:r>
              <a:rPr lang="tr-TR" sz="3600" b="1" dirty="0"/>
              <a:t> </a:t>
            </a:r>
            <a:r>
              <a:rPr lang="tr-TR" sz="3600" b="1" dirty="0" err="1"/>
              <a:t>this</a:t>
            </a:r>
            <a:r>
              <a:rPr lang="tr-TR" sz="3600" b="1" dirty="0"/>
              <a:t> </a:t>
            </a:r>
            <a:r>
              <a:rPr lang="tr-TR" sz="3600" b="1" dirty="0" err="1"/>
              <a:t>situation</a:t>
            </a:r>
            <a:r>
              <a:rPr lang="tr-TR" sz="3600" b="1" dirty="0"/>
              <a:t>.</a:t>
            </a:r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272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244</Words>
  <Application>Microsoft Office PowerPoint</Application>
  <PresentationFormat>Ekran Gösterisi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2019 MADRID  NEW TEACHING METHODOLOGIES </vt:lpstr>
      <vt:lpstr>PowerPoint Sunusu</vt:lpstr>
      <vt:lpstr>PowerPoint Sunusu</vt:lpstr>
      <vt:lpstr>PowerPoint Sunusu</vt:lpstr>
      <vt:lpstr>PowerPoint Sunusu</vt:lpstr>
      <vt:lpstr>PowerPoint Sunusu</vt:lpstr>
      <vt:lpstr>PROJECT 1</vt:lpstr>
      <vt:lpstr>PROJECT 2</vt:lpstr>
      <vt:lpstr>PROJECT 3</vt:lpstr>
      <vt:lpstr>PROJECT 4</vt:lpstr>
      <vt:lpstr>PROJECT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lemot</dc:creator>
  <cp:lastModifiedBy>Windows Kullanıcısı</cp:lastModifiedBy>
  <cp:revision>8</cp:revision>
  <dcterms:created xsi:type="dcterms:W3CDTF">2019-01-09T22:58:18Z</dcterms:created>
  <dcterms:modified xsi:type="dcterms:W3CDTF">2019-01-10T07:07:18Z</dcterms:modified>
</cp:coreProperties>
</file>