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orbel" panose="020B05030202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0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73195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9"/>
          <p:cNvGrpSpPr/>
          <p:nvPr/>
        </p:nvGrpSpPr>
        <p:grpSpPr>
          <a:xfrm>
            <a:off x="546100" y="-4763"/>
            <a:ext cx="5014911" cy="6862763"/>
            <a:chOff x="2928938" y="-4763"/>
            <a:chExt cx="5014911" cy="6862763"/>
          </a:xfrm>
        </p:grpSpPr>
        <p:sp>
          <p:nvSpPr>
            <p:cNvPr id="20" name="Shape 20"/>
            <p:cNvSpPr/>
            <p:nvPr/>
          </p:nvSpPr>
          <p:spPr>
            <a:xfrm>
              <a:off x="3367087" y="-4763"/>
              <a:ext cx="1063624" cy="27828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6098"/>
                  </a:moveTo>
                  <a:lnTo>
                    <a:pt x="40298" y="120000"/>
                  </a:lnTo>
                  <a:lnTo>
                    <a:pt x="120000" y="0"/>
                  </a:lnTo>
                  <a:lnTo>
                    <a:pt x="77014" y="0"/>
                  </a:lnTo>
                  <a:lnTo>
                    <a:pt x="0" y="1160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Shape 21"/>
            <p:cNvSpPr/>
            <p:nvPr/>
          </p:nvSpPr>
          <p:spPr>
            <a:xfrm>
              <a:off x="2928938" y="-4763"/>
              <a:ext cx="1035049" cy="2673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411" y="120000"/>
                  </a:moveTo>
                  <a:lnTo>
                    <a:pt x="120000" y="0"/>
                  </a:lnTo>
                  <a:lnTo>
                    <a:pt x="75644" y="0"/>
                  </a:lnTo>
                  <a:lnTo>
                    <a:pt x="0" y="115938"/>
                  </a:lnTo>
                  <a:lnTo>
                    <a:pt x="40306" y="119786"/>
                  </a:lnTo>
                  <a:lnTo>
                    <a:pt x="41411" y="12000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Shape 22"/>
            <p:cNvSpPr/>
            <p:nvPr/>
          </p:nvSpPr>
          <p:spPr>
            <a:xfrm>
              <a:off x="2928938" y="2582861"/>
              <a:ext cx="2693986" cy="42751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14696" y="120000"/>
                  </a:lnTo>
                  <a:lnTo>
                    <a:pt x="119999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Shape 23"/>
            <p:cNvSpPr/>
            <p:nvPr/>
          </p:nvSpPr>
          <p:spPr>
            <a:xfrm>
              <a:off x="3371850" y="2692400"/>
              <a:ext cx="3332161" cy="4165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0"/>
                  </a:lnTo>
                  <a:lnTo>
                    <a:pt x="11554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7B470B"/>
            </a:solidFill>
            <a:ln>
              <a:noFill/>
            </a:ln>
          </p:spPr>
        </p:sp>
        <p:sp>
          <p:nvSpPr>
            <p:cNvPr id="24" name="Shape 24"/>
            <p:cNvSpPr/>
            <p:nvPr/>
          </p:nvSpPr>
          <p:spPr>
            <a:xfrm>
              <a:off x="3367087" y="2687636"/>
              <a:ext cx="4576761" cy="417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4" y="137"/>
                  </a:lnTo>
                  <a:lnTo>
                    <a:pt x="87492" y="120000"/>
                  </a:lnTo>
                  <a:lnTo>
                    <a:pt x="120000" y="120000"/>
                  </a:lnTo>
                  <a:lnTo>
                    <a:pt x="9365" y="2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6B10"/>
            </a:solidFill>
            <a:ln>
              <a:noFill/>
            </a:ln>
          </p:spPr>
        </p:sp>
        <p:sp>
          <p:nvSpPr>
            <p:cNvPr id="25" name="Shape 25"/>
            <p:cNvSpPr/>
            <p:nvPr/>
          </p:nvSpPr>
          <p:spPr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4030" y="4940"/>
                  </a:lnTo>
                  <a:lnTo>
                    <a:pt x="12116" y="2670"/>
                  </a:lnTo>
                  <a:lnTo>
                    <a:pt x="11957" y="2537"/>
                  </a:lnTo>
                  <a:lnTo>
                    <a:pt x="0" y="0"/>
                  </a:lnTo>
                  <a:lnTo>
                    <a:pt x="0" y="133"/>
                  </a:lnTo>
                  <a:lnTo>
                    <a:pt x="90186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2928400" y="1380067"/>
            <a:ext cx="8574621" cy="2616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6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4515376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5332412" y="5883275"/>
            <a:ext cx="432404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‹nº›</a:t>
            </a:fld>
            <a:endParaRPr lang="pt-PT" sz="1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tografia Panorâmica com Legend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484311" y="4732864"/>
            <a:ext cx="1001871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2386011" y="932112"/>
            <a:ext cx="8225943" cy="3164975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484311" y="5299603"/>
            <a:ext cx="10018710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‹nº›</a:t>
            </a:fld>
            <a:endParaRPr lang="pt-PT" sz="1000" b="0" i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Legenda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484312" y="685800"/>
            <a:ext cx="10018710" cy="30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484312" y="4343400"/>
            <a:ext cx="10018712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‹nº›</a:t>
            </a:fld>
            <a:endParaRPr lang="pt-PT" sz="1000" b="0" i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ção com Legenda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1598612" y="863023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lang="pt-PT" sz="8000" b="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0893425" y="2819399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lang="pt-PT" sz="8000" b="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208211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2436810" y="3428998"/>
            <a:ext cx="8532814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‹nº›</a:t>
            </a:fld>
            <a:endParaRPr lang="pt-PT" sz="1000" b="0" i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ão de Nom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484312" y="3308580"/>
            <a:ext cx="10018708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484312" y="4777380"/>
            <a:ext cx="1001871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‹nº›</a:t>
            </a:fld>
            <a:endParaRPr lang="pt-PT" sz="1000" b="0" i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ão de Nome com Citaçã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1598612" y="863023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lang="pt-PT" sz="8000" b="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10893425" y="2819399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lang="pt-PT" sz="8000" b="0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208211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484312" y="3886200"/>
            <a:ext cx="10018710" cy="8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r" rtl="0">
              <a:spcBef>
                <a:spcPts val="4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01600" algn="l" rtl="0">
              <a:spcBef>
                <a:spcPts val="40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200150" marR="0" lvl="2" indent="-120014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543050" marR="0" lvl="3" indent="-2413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00250" marR="0" lvl="4" indent="-4254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‹nº›</a:t>
            </a:fld>
            <a:endParaRPr lang="pt-PT" sz="1000" b="0" i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dadeiro ou Fals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484312" y="685800"/>
            <a:ext cx="10018712" cy="2727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484312" y="3505200"/>
            <a:ext cx="10018712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56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01600" algn="l" rtl="0">
              <a:spcBef>
                <a:spcPts val="40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200150" marR="0" lvl="2" indent="-120014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543050" marR="0" lvl="3" indent="-2413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00250" marR="0" lvl="4" indent="-4254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2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‹nº›</a:t>
            </a:fld>
            <a:endParaRPr lang="pt-PT" sz="1000" b="0" i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2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 rot="5400000">
            <a:off x="4931565" y="-780257"/>
            <a:ext cx="3124200" cy="10018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64770" algn="l" rtl="0">
              <a:spcBef>
                <a:spcPts val="4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01600" algn="l" rtl="0">
              <a:spcBef>
                <a:spcPts val="40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200150" marR="0" lvl="2" indent="-120014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543050" marR="0" lvl="3" indent="-2413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00250" marR="0" lvl="4" indent="-4254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‹nº›</a:t>
            </a:fld>
            <a:endParaRPr lang="pt-PT" sz="1000" b="0" i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e text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 rot="5400000">
            <a:off x="8065139" y="2353315"/>
            <a:ext cx="5105399" cy="1770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 rot="5400000">
            <a:off x="2941482" y="-771371"/>
            <a:ext cx="5105399" cy="80197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64770" algn="l" rtl="0">
              <a:spcBef>
                <a:spcPts val="4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01600" algn="l" rtl="0">
              <a:spcBef>
                <a:spcPts val="40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200150" marR="0" lvl="2" indent="-120014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543050" marR="0" lvl="3" indent="-2413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00250" marR="0" lvl="4" indent="-4254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‹nº›</a:t>
            </a:fld>
            <a:endParaRPr lang="pt-PT" sz="1000" b="0" i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t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2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484309" y="2666999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64770" algn="l" rtl="0">
              <a:spcBef>
                <a:spcPts val="4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01600" algn="l" rtl="0">
              <a:spcBef>
                <a:spcPts val="40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200150" marR="0" lvl="2" indent="-120014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543050" marR="0" lvl="3" indent="-2413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00250" marR="0" lvl="4" indent="-4254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0951856" y="5867130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‹nº›</a:t>
            </a:fld>
            <a:endParaRPr lang="pt-PT" sz="1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cçã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572278" y="2666999"/>
            <a:ext cx="8930746" cy="21103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572277" y="4777380"/>
            <a:ext cx="893074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‹nº›</a:t>
            </a:fld>
            <a:endParaRPr lang="pt-PT" sz="1000" b="0" i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údo Dupl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2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484312" y="2666999"/>
            <a:ext cx="4895055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20015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3843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200150" marR="0" lvl="2" indent="-156844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543050" marR="0" lvl="3" indent="-6096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00250" marR="0" lvl="4" indent="-6096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1811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1811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18109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18109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607967" y="2667000"/>
            <a:ext cx="4895056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20015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3843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200150" marR="0" lvl="2" indent="-156844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543050" marR="0" lvl="3" indent="-6096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00250" marR="0" lvl="4" indent="-6096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1811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1811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18109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18109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‹nº›</a:t>
            </a:fld>
            <a:endParaRPr lang="pt-PT" sz="1000" b="0" i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2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772178" y="2658533"/>
            <a:ext cx="460718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2800" b="0" i="0" u="none" strike="noStrike" cap="none">
                <a:solidFill>
                  <a:srgbClr val="B96B1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20015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3843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200150" marR="0" lvl="2" indent="-156844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543050" marR="0" lvl="3" indent="-6096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00250" marR="0" lvl="4" indent="-6096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1811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1811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18109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18109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6880486" y="2667000"/>
            <a:ext cx="4622536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2800" b="0" i="0" u="none" strike="noStrike" cap="none">
                <a:solidFill>
                  <a:srgbClr val="B96B1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20015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3843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200150" marR="0" lvl="2" indent="-156844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543050" marR="0" lvl="3" indent="-6096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00250" marR="0" lvl="4" indent="-6096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11811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11811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118109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18109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‹nº›</a:t>
            </a:fld>
            <a:endParaRPr lang="pt-PT" sz="1000" b="0" i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2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‹nº›</a:t>
            </a:fld>
            <a:endParaRPr lang="pt-PT" sz="1000" b="0" i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‹nº›</a:t>
            </a:fld>
            <a:endParaRPr lang="pt-PT" sz="1000" b="0" i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484312" y="1600200"/>
            <a:ext cx="354912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5262032" y="685799"/>
            <a:ext cx="6240989" cy="5105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01600" algn="l" rtl="0">
              <a:spcBef>
                <a:spcPts val="40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20015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200150" marR="0" lvl="2" indent="-13843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543050" marR="0" lvl="3" indent="-42544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00250" marR="0" lvl="4" indent="-4254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‹nº›</a:t>
            </a:fld>
            <a:endParaRPr lang="pt-PT" sz="1000" b="0" i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482724" y="1752599"/>
            <a:ext cx="5426157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7594682" y="914400"/>
            <a:ext cx="3280973" cy="4572000"/>
          </a:xfrm>
          <a:prstGeom prst="roundRect">
            <a:avLst>
              <a:gd name="adj" fmla="val 42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482724" y="3124199"/>
            <a:ext cx="5426157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rgbClr val="B96B1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‹nº›</a:t>
            </a:fld>
            <a:endParaRPr lang="pt-PT" sz="1000" b="0" i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150812" y="0"/>
            <a:ext cx="2436812" cy="6858000"/>
            <a:chOff x="1320800" y="0"/>
            <a:chExt cx="2436812" cy="6858000"/>
          </a:xfrm>
        </p:grpSpPr>
        <p:sp>
          <p:nvSpPr>
            <p:cNvPr id="7" name="Shape 7"/>
            <p:cNvSpPr/>
            <p:nvPr/>
          </p:nvSpPr>
          <p:spPr>
            <a:xfrm>
              <a:off x="1627187" y="0"/>
              <a:ext cx="1122363" cy="53292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034"/>
                  </a:moveTo>
                  <a:lnTo>
                    <a:pt x="26478" y="119999"/>
                  </a:lnTo>
                  <a:lnTo>
                    <a:pt x="120000" y="0"/>
                  </a:lnTo>
                  <a:lnTo>
                    <a:pt x="92842" y="0"/>
                  </a:lnTo>
                  <a:lnTo>
                    <a:pt x="0" y="1190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" name="Shape 8"/>
            <p:cNvSpPr/>
            <p:nvPr/>
          </p:nvSpPr>
          <p:spPr>
            <a:xfrm>
              <a:off x="1320800" y="0"/>
              <a:ext cx="1117599" cy="52768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92897" y="0"/>
                  </a:lnTo>
                  <a:lnTo>
                    <a:pt x="0" y="119133"/>
                  </a:lnTo>
                  <a:lnTo>
                    <a:pt x="26761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9" name="Shape 9"/>
            <p:cNvSpPr/>
            <p:nvPr/>
          </p:nvSpPr>
          <p:spPr>
            <a:xfrm>
              <a:off x="1320800" y="5238750"/>
              <a:ext cx="1228724" cy="16192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14728" y="120000"/>
                  </a:lnTo>
                  <a:lnTo>
                    <a:pt x="12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0" name="Shape 10"/>
            <p:cNvSpPr/>
            <p:nvPr/>
          </p:nvSpPr>
          <p:spPr>
            <a:xfrm>
              <a:off x="1627187" y="5291137"/>
              <a:ext cx="1495424" cy="1566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15796" y="120000"/>
                  </a:lnTo>
                  <a:lnTo>
                    <a:pt x="12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470B"/>
            </a:solidFill>
            <a:ln>
              <a:noFill/>
            </a:ln>
          </p:spPr>
        </p:sp>
        <p:sp>
          <p:nvSpPr>
            <p:cNvPr id="11" name="Shape 11"/>
            <p:cNvSpPr/>
            <p:nvPr/>
          </p:nvSpPr>
          <p:spPr>
            <a:xfrm>
              <a:off x="1627187" y="5286375"/>
              <a:ext cx="2130424" cy="15716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63"/>
                  </a:moveTo>
                  <a:lnTo>
                    <a:pt x="84232" y="120000"/>
                  </a:lnTo>
                  <a:lnTo>
                    <a:pt x="120000" y="120000"/>
                  </a:lnTo>
                  <a:lnTo>
                    <a:pt x="13949" y="3272"/>
                  </a:lnTo>
                  <a:lnTo>
                    <a:pt x="0" y="0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B96B10"/>
            </a:solidFill>
            <a:ln>
              <a:noFill/>
            </a:ln>
          </p:spPr>
        </p:sp>
        <p:sp>
          <p:nvSpPr>
            <p:cNvPr id="12" name="Shape 12"/>
            <p:cNvSpPr/>
            <p:nvPr/>
          </p:nvSpPr>
          <p:spPr>
            <a:xfrm>
              <a:off x="1320800" y="5238750"/>
              <a:ext cx="1695450" cy="16192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20674" y="7058"/>
                  </a:lnTo>
                  <a:lnTo>
                    <a:pt x="17303" y="3176"/>
                  </a:lnTo>
                  <a:lnTo>
                    <a:pt x="17640" y="3176"/>
                  </a:lnTo>
                  <a:lnTo>
                    <a:pt x="17640" y="2823"/>
                  </a:lnTo>
                  <a:lnTo>
                    <a:pt x="17303" y="2823"/>
                  </a:lnTo>
                  <a:lnTo>
                    <a:pt x="0" y="0"/>
                  </a:lnTo>
                  <a:lnTo>
                    <a:pt x="0" y="0"/>
                  </a:lnTo>
                  <a:lnTo>
                    <a:pt x="86966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2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484309" y="2666999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64770" algn="l" rtl="0">
              <a:spcBef>
                <a:spcPts val="4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42950" marR="0" lvl="1" indent="-101600" algn="l" rtl="0">
              <a:spcBef>
                <a:spcPts val="40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200150" marR="0" lvl="2" indent="-120014" algn="l" rtl="0">
              <a:spcBef>
                <a:spcPts val="36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543050" marR="0" lvl="3" indent="-24130" algn="l" rtl="0">
              <a:spcBef>
                <a:spcPts val="32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00250" marR="0" lvl="4" indent="-4254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99695" algn="l" rtl="0">
              <a:spcBef>
                <a:spcPts val="280"/>
              </a:spcBef>
              <a:spcAft>
                <a:spcPts val="600"/>
              </a:spcAft>
              <a:buClr>
                <a:srgbClr val="B96B10"/>
              </a:buClr>
              <a:buSzPct val="145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2572278" y="5883275"/>
            <a:ext cx="708417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‹nº›</a:t>
            </a:fld>
            <a:endParaRPr lang="pt-PT" sz="1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Relationship Id="rId9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ctrTitle"/>
          </p:nvPr>
        </p:nvSpPr>
        <p:spPr>
          <a:xfrm>
            <a:off x="134401" y="1380067"/>
            <a:ext cx="8574621" cy="2616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lang="pt-PT" sz="6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Marco Subida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subTitle" idx="1"/>
          </p:nvPr>
        </p:nvSpPr>
        <p:spPr>
          <a:xfrm>
            <a:off x="1607076" y="38565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6B10"/>
              </a:buClr>
              <a:buSzPct val="25000"/>
              <a:buFont typeface="Arial"/>
              <a:buNone/>
            </a:pPr>
            <a:r>
              <a:rPr lang="pt-PT" sz="21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Escola EB-2,3 Cego do Maio </a:t>
            </a:r>
          </a:p>
          <a:p>
            <a:pPr marL="0" marR="0" lvl="0" indent="0" algn="r" rtl="0">
              <a:lnSpc>
                <a:spcPct val="90000"/>
              </a:lnSpc>
              <a:spcBef>
                <a:spcPts val="1020"/>
              </a:spcBef>
              <a:spcAft>
                <a:spcPts val="0"/>
              </a:spcAft>
              <a:buClr>
                <a:srgbClr val="B96B10"/>
              </a:buClr>
              <a:buSzPct val="25000"/>
              <a:buFont typeface="Arial"/>
              <a:buNone/>
            </a:pPr>
            <a:r>
              <a:rPr lang="pt-PT" sz="21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Póvoa de Varzim </a:t>
            </a:r>
          </a:p>
          <a:p>
            <a:pPr marL="0" marR="0" lvl="0" indent="0" algn="r" rtl="0">
              <a:lnSpc>
                <a:spcPct val="90000"/>
              </a:lnSpc>
              <a:spcBef>
                <a:spcPts val="1020"/>
              </a:spcBef>
              <a:spcAft>
                <a:spcPts val="0"/>
              </a:spcAft>
              <a:buClr>
                <a:srgbClr val="B96B10"/>
              </a:buClr>
              <a:buSzPct val="25000"/>
              <a:buFont typeface="Arial"/>
              <a:buNone/>
            </a:pPr>
            <a:r>
              <a:rPr lang="pt-PT" sz="21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Portugal</a:t>
            </a:r>
          </a:p>
          <a:p>
            <a:pPr marL="0" marR="0" lvl="0" indent="0" algn="r" rtl="0">
              <a:lnSpc>
                <a:spcPct val="90000"/>
              </a:lnSpc>
              <a:spcBef>
                <a:spcPts val="1020"/>
              </a:spcBef>
              <a:spcAft>
                <a:spcPts val="0"/>
              </a:spcAft>
              <a:buClr>
                <a:srgbClr val="B96B10"/>
              </a:buClr>
              <a:buSzPct val="25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l="84033" t="20370" r="204" b="22037"/>
          <a:stretch/>
        </p:blipFill>
        <p:spPr>
          <a:xfrm>
            <a:off x="10236200" y="1703916"/>
            <a:ext cx="1955799" cy="39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800" cy="175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MY FAMILY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969959" y="2684149"/>
            <a:ext cx="10018800" cy="312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pt-PT"/>
              <a:t>	I live with my parents and my sister.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pt-PT"/>
              <a:t>	My sister is a 17-year-old high school student and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pt-PT"/>
              <a:t>next year she’s going to Porto’s university to study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pt-PT"/>
              <a:t>Science of Communication.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pt-PT"/>
              <a:t>	I have 2 dogs, 2 turtles, 2 guinea pigs, 2 birds and an</a:t>
            </a:r>
          </a:p>
          <a:p>
            <a:pPr marL="457200" lvl="0" indent="457200">
              <a:spcBef>
                <a:spcPts val="0"/>
              </a:spcBef>
              <a:buNone/>
            </a:pPr>
            <a:r>
              <a:rPr lang="pt-PT"/>
              <a:t>aquarius with about 10 fishes.</a:t>
            </a:r>
          </a:p>
        </p:txBody>
      </p:sp>
      <p:pic>
        <p:nvPicPr>
          <p:cNvPr id="224" name="Shape 224" descr="IMG_909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300" y="201925"/>
            <a:ext cx="3573473" cy="238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 descr="15541885_1333801179976403_1384224207921048439_n.jpg"/>
          <p:cNvPicPr preferRelativeResize="0"/>
          <p:nvPr/>
        </p:nvPicPr>
        <p:blipFill rotWithShape="1">
          <a:blip r:embed="rId4">
            <a:alphaModFix/>
          </a:blip>
          <a:srcRect l="17147" t="-14180" r="21525" b="14180"/>
          <a:stretch/>
        </p:blipFill>
        <p:spPr>
          <a:xfrm>
            <a:off x="7729050" y="2276700"/>
            <a:ext cx="2231476" cy="20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 descr="FLUP_CS_0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0100" y="201925"/>
            <a:ext cx="2341550" cy="155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 descr="18142845_1475142119175641_1313530399_n.jpg"/>
          <p:cNvPicPr preferRelativeResize="0"/>
          <p:nvPr/>
        </p:nvPicPr>
        <p:blipFill rotWithShape="1">
          <a:blip r:embed="rId6">
            <a:alphaModFix/>
          </a:blip>
          <a:srcRect b="18427"/>
          <a:stretch/>
        </p:blipFill>
        <p:spPr>
          <a:xfrm>
            <a:off x="10406324" y="4323300"/>
            <a:ext cx="1744624" cy="25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18052987_1475142512508935_1556805602_n.jpg"/>
          <p:cNvPicPr preferRelativeResize="0"/>
          <p:nvPr/>
        </p:nvPicPr>
        <p:blipFill rotWithShape="1">
          <a:blip r:embed="rId7">
            <a:alphaModFix/>
          </a:blip>
          <a:srcRect t="19000" b="31000"/>
          <a:stretch/>
        </p:blipFill>
        <p:spPr>
          <a:xfrm>
            <a:off x="10161649" y="1194533"/>
            <a:ext cx="2030350" cy="135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 descr="20151130_200623.jpg"/>
          <p:cNvPicPr preferRelativeResize="0"/>
          <p:nvPr/>
        </p:nvPicPr>
        <p:blipFill rotWithShape="1">
          <a:blip r:embed="rId8">
            <a:alphaModFix/>
          </a:blip>
          <a:srcRect l="21160" r="13929" b="31665"/>
          <a:stretch/>
        </p:blipFill>
        <p:spPr>
          <a:xfrm>
            <a:off x="9960525" y="2548109"/>
            <a:ext cx="2231475" cy="176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 descr="20151130_204914.jpg"/>
          <p:cNvPicPr preferRelativeResize="0"/>
          <p:nvPr/>
        </p:nvPicPr>
        <p:blipFill rotWithShape="1">
          <a:blip r:embed="rId9">
            <a:alphaModFix/>
          </a:blip>
          <a:srcRect l="4425" b="12172"/>
          <a:stretch/>
        </p:blipFill>
        <p:spPr>
          <a:xfrm>
            <a:off x="8375942" y="4323299"/>
            <a:ext cx="2030358" cy="253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7973000" y="1657850"/>
            <a:ext cx="1603800" cy="102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Porto’s University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92375" y="1992425"/>
            <a:ext cx="9204600" cy="175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 sz="4400"/>
              <a:t>        </a:t>
            </a:r>
            <a:r>
              <a:rPr lang="pt-PT" sz="4400" b="1">
                <a:solidFill>
                  <a:srgbClr val="000000"/>
                </a:solidFill>
              </a:rPr>
              <a:t>    </a:t>
            </a:r>
            <a:r>
              <a:rPr lang="pt-PT" sz="4400">
                <a:solidFill>
                  <a:srgbClr val="000000"/>
                </a:solidFill>
              </a:rPr>
              <a:t>Ana Pinto</a:t>
            </a:r>
            <a:r>
              <a:rPr lang="pt-PT" sz="4400" b="1">
                <a:solidFill>
                  <a:srgbClr val="000000"/>
                </a:solidFill>
              </a:rPr>
              <a:t> </a:t>
            </a:r>
            <a:r>
              <a:rPr lang="pt-PT" sz="4400"/>
              <a:t> 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121650" y="3334925"/>
            <a:ext cx="7535400" cy="2097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220980" lvl="0" indent="0">
              <a:spcBef>
                <a:spcPts val="0"/>
              </a:spcBef>
              <a:buNone/>
            </a:pPr>
            <a:r>
              <a:rPr lang="pt-PT"/>
              <a:t>EB 2/ 3 Cego do Maio</a:t>
            </a:r>
          </a:p>
          <a:p>
            <a:pPr lvl="0">
              <a:spcBef>
                <a:spcPts val="0"/>
              </a:spcBef>
              <a:buNone/>
            </a:pPr>
            <a:r>
              <a:rPr lang="pt-PT"/>
              <a:t>Póvoa de Varzim </a:t>
            </a:r>
          </a:p>
          <a:p>
            <a:pPr lvl="0">
              <a:spcBef>
                <a:spcPts val="0"/>
              </a:spcBef>
              <a:buNone/>
            </a:pPr>
            <a:r>
              <a:rPr lang="pt-PT"/>
              <a:t>Portugal</a:t>
            </a:r>
          </a:p>
        </p:txBody>
      </p:sp>
      <p:pic>
        <p:nvPicPr>
          <p:cNvPr id="238" name="Shape 238" descr="12923177_260445414291718_3308251398480017331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8674" y="1992425"/>
            <a:ext cx="3213324" cy="343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604000" y="0"/>
            <a:ext cx="10018800" cy="140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Who I am? 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1723750" y="605475"/>
            <a:ext cx="10018800" cy="3044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220980" lvl="0" indent="0" rtl="0">
              <a:spcBef>
                <a:spcPts val="0"/>
              </a:spcBef>
              <a:buNone/>
            </a:pPr>
            <a:r>
              <a:rPr lang="pt-PT"/>
              <a:t>I´m Ana and I´m 15 years old. I was born in Póvoa de Varzim but I live in Vila do Conde which is an amazing city to visit in Portugal.</a:t>
            </a:r>
          </a:p>
          <a:p>
            <a:pPr marL="220980" lvl="0" indent="0">
              <a:spcBef>
                <a:spcPts val="0"/>
              </a:spcBef>
              <a:buNone/>
            </a:pPr>
            <a:r>
              <a:rPr lang="pt-PT"/>
              <a:t>I´m a student of the 9th grade, class 9D, of the school Cego do Maio, in Póvoa de Varzim.</a:t>
            </a:r>
          </a:p>
        </p:txBody>
      </p:sp>
      <p:pic>
        <p:nvPicPr>
          <p:cNvPr id="245" name="Shape 245" descr="PTVC_1_720_40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1074" y="3557275"/>
            <a:ext cx="4820925" cy="314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 descr="2014May281732526709870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49586"/>
            <a:ext cx="4820925" cy="320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1468350" y="655100"/>
            <a:ext cx="8013300" cy="175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My Hobbies 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1622375" y="2224625"/>
            <a:ext cx="10018800" cy="2055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I´m a music student so I play violin;</a:t>
            </a:r>
          </a:p>
          <a:p>
            <a:pPr lvl="0" rtl="0">
              <a:spcBef>
                <a:spcPts val="0"/>
              </a:spcBef>
              <a:buNone/>
            </a:pPr>
            <a:r>
              <a:rPr lang="pt-PT"/>
              <a:t>I´m also learning how to play piano;</a:t>
            </a:r>
            <a:br>
              <a:rPr lang="pt-PT"/>
            </a:br>
            <a:r>
              <a:rPr lang="pt-PT"/>
              <a:t>When I have free time I like to run </a:t>
            </a:r>
          </a:p>
        </p:txBody>
      </p:sp>
      <p:pic>
        <p:nvPicPr>
          <p:cNvPr id="253" name="Shape 253" descr="piano-1011440_960_7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3575" y="3722750"/>
            <a:ext cx="3922500" cy="275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 descr="violi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3250" y="429574"/>
            <a:ext cx="3843148" cy="256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800" cy="175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My family 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1376909" y="2037974"/>
            <a:ext cx="10018800" cy="312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I live with my mother and my stepfather but I am with my father every days.</a:t>
            </a:r>
          </a:p>
          <a:p>
            <a:pPr lvl="0">
              <a:spcBef>
                <a:spcPts val="0"/>
              </a:spcBef>
              <a:buNone/>
            </a:pPr>
            <a:r>
              <a:rPr lang="pt-PT"/>
              <a:t>I don´t have any brothers and sisters. However, I have a stepbrother.</a:t>
            </a:r>
          </a:p>
          <a:p>
            <a:pPr lvl="0">
              <a:spcBef>
                <a:spcPts val="0"/>
              </a:spcBef>
              <a:buNone/>
            </a:pPr>
            <a:r>
              <a:rPr lang="pt-PT"/>
              <a:t>He is  17 years old and he want to be a mechanic.</a:t>
            </a:r>
          </a:p>
          <a:p>
            <a:pPr lvl="0">
              <a:spcBef>
                <a:spcPts val="0"/>
              </a:spcBef>
              <a:buNone/>
            </a:pPr>
            <a:r>
              <a:rPr lang="pt-PT"/>
              <a:t>I have 2 fishes at home. </a:t>
            </a:r>
          </a:p>
          <a:p>
            <a:pPr lvl="0" rtl="0">
              <a:spcBef>
                <a:spcPts val="0"/>
              </a:spcBef>
              <a:buNone/>
            </a:pPr>
            <a:r>
              <a:rPr lang="pt-PT"/>
              <a:t>One day I would like to have a dog.</a:t>
            </a:r>
          </a:p>
        </p:txBody>
      </p:sp>
      <p:pic>
        <p:nvPicPr>
          <p:cNvPr id="261" name="Shape 261" descr="1rxkaqe3zklu1j8ea2a0sziqq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1274" y="4173026"/>
            <a:ext cx="4290725" cy="268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643531" y="621687"/>
            <a:ext cx="6600824" cy="175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lang="pt-PT"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WHO AM I?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484309" y="2768600"/>
            <a:ext cx="10018712" cy="1919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96B10"/>
              </a:buClr>
              <a:buSzPct val="145000"/>
              <a:buFont typeface="Arial"/>
              <a:buChar char="•"/>
            </a:pPr>
            <a:r>
              <a:rPr lang="pt-PT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I’ m Marco. I’ m  13 years old. I’m a student of the 8th grade, Class 8-A, of the school Cego do Maio, in Póvoa de Varzim, Portugal.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3300" y="4517562"/>
            <a:ext cx="72390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4286" y="177800"/>
            <a:ext cx="1762124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 l="43473"/>
          <a:stretch/>
        </p:blipFill>
        <p:spPr>
          <a:xfrm>
            <a:off x="10396536" y="4517562"/>
            <a:ext cx="1539874" cy="182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4377" y="192625"/>
            <a:ext cx="2824446" cy="25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2125" y="1751985"/>
            <a:ext cx="4994274" cy="184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643531" y="621687"/>
            <a:ext cx="6600824" cy="175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lang="pt-PT"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My social activities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484309" y="2768600"/>
            <a:ext cx="10018712" cy="1919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96B10"/>
              </a:buClr>
              <a:buSzPct val="145000"/>
              <a:buFont typeface="Arial"/>
              <a:buChar char="•"/>
            </a:pPr>
            <a:r>
              <a:rPr lang="pt-PT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I’ m a boy scout</a:t>
            </a: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B96B10"/>
              </a:buClr>
              <a:buSzPct val="145000"/>
              <a:buFont typeface="Arial"/>
              <a:buChar char="•"/>
            </a:pPr>
            <a:r>
              <a:rPr lang="pt-PT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 sing in the church choir in my neighborhood.</a:t>
            </a: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B96B10"/>
              </a:buClr>
              <a:buSzPct val="145000"/>
              <a:buFont typeface="Arial"/>
              <a:buChar char="•"/>
            </a:pPr>
            <a:r>
              <a:rPr lang="pt-PT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 practice sports, I do athletics (throwing weight)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525" y="3600630"/>
            <a:ext cx="2190750" cy="164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2" cy="175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lang="pt-PT"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THIS IS THE CITY WHERE I LIVE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611309" y="2032000"/>
            <a:ext cx="10018712" cy="1919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96B10"/>
              </a:buClr>
              <a:buSzPct val="145000"/>
              <a:buFont typeface="Arial"/>
              <a:buChar char="•"/>
            </a:pPr>
            <a:r>
              <a:rPr lang="pt-PT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Póvoa de Varzim, is a beautiful , tourist city in the north of  Portugal.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6946" y="4889037"/>
            <a:ext cx="2466974" cy="18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0178" y="4440901"/>
            <a:ext cx="2466974" cy="18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4311" y="3951287"/>
            <a:ext cx="2886074" cy="180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2" cy="175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lang="pt-PT"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MY FAMILY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1484311" y="2705099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96B10"/>
              </a:buClr>
              <a:buSzPct val="146318"/>
              <a:buFont typeface="Arial"/>
              <a:buChar char="•"/>
            </a:pPr>
            <a:r>
              <a:rPr lang="pt-PT" sz="222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 live with my father and his wife. </a:t>
            </a:r>
          </a:p>
          <a:p>
            <a:pPr marL="285750" marR="0" lvl="0" indent="-285750" algn="l" rtl="0">
              <a:spcBef>
                <a:spcPts val="1044"/>
              </a:spcBef>
              <a:spcAft>
                <a:spcPts val="0"/>
              </a:spcAft>
              <a:buClr>
                <a:srgbClr val="B96B10"/>
              </a:buClr>
              <a:buSzPct val="146318"/>
              <a:buFont typeface="Arial"/>
              <a:buChar char="•"/>
            </a:pPr>
            <a:r>
              <a:rPr lang="pt-PT" sz="222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 have one sister that is marine biologist researcher, and works in the Catholic University  of  Santiago in Chile</a:t>
            </a:r>
          </a:p>
          <a:p>
            <a:pPr marL="285750" marR="0" lvl="0" indent="-285750" algn="l" rtl="0">
              <a:spcBef>
                <a:spcPts val="1044"/>
              </a:spcBef>
              <a:spcAft>
                <a:spcPts val="0"/>
              </a:spcAft>
              <a:buClr>
                <a:srgbClr val="B96B10"/>
              </a:buClr>
              <a:buSzPct val="146318"/>
              <a:buFont typeface="Arial"/>
              <a:buChar char="•"/>
            </a:pPr>
            <a:r>
              <a:rPr lang="pt-PT" sz="222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My oldest brother is musician and plays tuba in the orchestra of Oulu in Finland</a:t>
            </a:r>
          </a:p>
          <a:p>
            <a:pPr marL="285750" marR="0" lvl="0" indent="-285750" algn="l" rtl="0">
              <a:spcBef>
                <a:spcPts val="1044"/>
              </a:spcBef>
              <a:spcAft>
                <a:spcPts val="0"/>
              </a:spcAft>
              <a:buClr>
                <a:srgbClr val="B96B10"/>
              </a:buClr>
              <a:buSzPct val="146318"/>
              <a:buFont typeface="Arial"/>
              <a:buChar char="•"/>
            </a:pPr>
            <a:r>
              <a:rPr lang="pt-PT" sz="222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My other brother is 11 years old and lives with my mother and my youngest brother at Lisbon. </a:t>
            </a:r>
          </a:p>
          <a:p>
            <a:pPr marL="285750" marR="0" lvl="0" indent="-285750" algn="l" rtl="0">
              <a:spcBef>
                <a:spcPts val="1044"/>
              </a:spcBef>
              <a:spcAft>
                <a:spcPts val="0"/>
              </a:spcAft>
              <a:buClr>
                <a:srgbClr val="B96B10"/>
              </a:buClr>
              <a:buSzPct val="146318"/>
              <a:buFont typeface="Arial"/>
              <a:buChar char="•"/>
            </a:pPr>
            <a:r>
              <a:rPr lang="pt-PT" sz="222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At home we have two cats, a dog, chikens and other birds.  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l="59166" t="12779" r="17855" b="27593"/>
          <a:stretch/>
        </p:blipFill>
        <p:spPr>
          <a:xfrm>
            <a:off x="10795000" y="4976485"/>
            <a:ext cx="1168400" cy="1705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8200" y="952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59142" y="95250"/>
            <a:ext cx="1404257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3330" y="95250"/>
            <a:ext cx="2167596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23769" y="5782469"/>
            <a:ext cx="1075531" cy="1075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0275" y="4394200"/>
            <a:ext cx="1871723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2" cy="175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rbel"/>
              <a:buNone/>
            </a:pPr>
            <a:r>
              <a:rPr lang="pt-PT"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MY HOBIES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484309" y="2666999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6B10"/>
              </a:buClr>
              <a:buSzPct val="145000"/>
              <a:buFont typeface="Arial"/>
              <a:buChar char="•"/>
            </a:pPr>
            <a:r>
              <a:rPr lang="pt-PT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 like to read science and technology magazines, like “Quero Saber”  ( I want to know) and online “Hypesciense”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B96B10"/>
              </a:buClr>
              <a:buSzPct val="145000"/>
              <a:buFont typeface="Arial"/>
              <a:buChar char="•"/>
            </a:pPr>
            <a:r>
              <a:rPr lang="pt-PT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 like to watch TV channels: Discovery, National  Geographic and History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B96B10"/>
              </a:buClr>
              <a:buSzPct val="145000"/>
              <a:buFont typeface="Arial"/>
              <a:buChar char="•"/>
            </a:pPr>
            <a:r>
              <a:rPr lang="pt-PT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 like to watch online animes and mangá channels. I define myself as an OTAKU. (animes and mangás fan)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B96B10"/>
              </a:buClr>
              <a:buSzPct val="145000"/>
              <a:buFont typeface="Arial"/>
              <a:buChar char="•"/>
            </a:pPr>
            <a:r>
              <a:rPr lang="pt-PT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 like to play computer action games and retrogames in my Raspberry PI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B96B10"/>
              </a:buClr>
              <a:buSzPct val="145000"/>
              <a:buFont typeface="Arial"/>
              <a:buChar char="•"/>
            </a:pPr>
            <a:r>
              <a:rPr lang="pt-PT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 like robotics and I belong to robotics club of my school</a:t>
            </a:r>
          </a:p>
        </p:txBody>
      </p:sp>
      <p:sp>
        <p:nvSpPr>
          <p:cNvPr id="190" name="Shape 190" descr="Image result for one punch man"/>
          <p:cNvSpPr/>
          <p:nvPr/>
        </p:nvSpPr>
        <p:spPr>
          <a:xfrm>
            <a:off x="-31750" y="-136525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8800" y="0"/>
            <a:ext cx="1473199" cy="210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4309" y="1019174"/>
            <a:ext cx="214047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11251" y="83058"/>
            <a:ext cx="2152649" cy="1205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7">
            <a:alphaModFix/>
          </a:blip>
          <a:srcRect l="7480" t="10462" r="8791" b="8336"/>
          <a:stretch/>
        </p:blipFill>
        <p:spPr>
          <a:xfrm>
            <a:off x="5661257" y="5693967"/>
            <a:ext cx="1652638" cy="1200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ctrTitle"/>
          </p:nvPr>
        </p:nvSpPr>
        <p:spPr>
          <a:xfrm>
            <a:off x="-308600" y="1379975"/>
            <a:ext cx="8660400" cy="2616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Rita Spínola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ubTitle" idx="1"/>
          </p:nvPr>
        </p:nvSpPr>
        <p:spPr>
          <a:xfrm>
            <a:off x="1364201" y="3996267"/>
            <a:ext cx="6987600" cy="138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6B10"/>
              </a:buClr>
              <a:buSzPct val="25000"/>
              <a:buFont typeface="Arial"/>
              <a:buNone/>
            </a:pPr>
            <a:r>
              <a:rPr lang="pt-PT"/>
              <a:t>Escola EB-2,3 Cego do Maio </a:t>
            </a:r>
          </a:p>
          <a:p>
            <a:pPr lvl="0" rtl="0">
              <a:lnSpc>
                <a:spcPct val="90000"/>
              </a:lnSpc>
              <a:spcBef>
                <a:spcPts val="1020"/>
              </a:spcBef>
              <a:spcAft>
                <a:spcPts val="0"/>
              </a:spcAft>
              <a:buClr>
                <a:srgbClr val="B96B10"/>
              </a:buClr>
              <a:buSzPct val="25000"/>
              <a:buFont typeface="Arial"/>
              <a:buNone/>
            </a:pPr>
            <a:r>
              <a:rPr lang="pt-PT"/>
              <a:t>Póvoa de Varzim </a:t>
            </a:r>
          </a:p>
          <a:p>
            <a:pPr lvl="0" rtl="0">
              <a:lnSpc>
                <a:spcPct val="90000"/>
              </a:lnSpc>
              <a:spcBef>
                <a:spcPts val="1020"/>
              </a:spcBef>
              <a:spcAft>
                <a:spcPts val="0"/>
              </a:spcAft>
              <a:buClr>
                <a:srgbClr val="B96B10"/>
              </a:buClr>
              <a:buSzPct val="25000"/>
              <a:buFont typeface="Arial"/>
              <a:buNone/>
            </a:pPr>
            <a:r>
              <a:rPr lang="pt-PT"/>
              <a:t>Portugal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1" name="Shape 201" descr="IMG_6507.JPG"/>
          <p:cNvPicPr preferRelativeResize="0"/>
          <p:nvPr/>
        </p:nvPicPr>
        <p:blipFill rotWithShape="1">
          <a:blip r:embed="rId3">
            <a:alphaModFix/>
          </a:blip>
          <a:srcRect r="42663"/>
          <a:stretch/>
        </p:blipFill>
        <p:spPr>
          <a:xfrm>
            <a:off x="8660305" y="1379975"/>
            <a:ext cx="3436642" cy="39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800" cy="175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WHO AM I?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1484300" y="2667000"/>
            <a:ext cx="10018800" cy="312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457200">
              <a:spcBef>
                <a:spcPts val="0"/>
              </a:spcBef>
              <a:buNone/>
            </a:pPr>
            <a:r>
              <a:rPr lang="pt-PT"/>
              <a:t>I’m Rita and I’m 15 years old. I was born in Porto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pt-PT"/>
              <a:t>which is a beautiful city in Portugal but I live in Vila do Conde.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I’m a student of the 9th grade, Class 9-D, of the school Cego do Maio, in Póvoa de Varzim.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8" name="Shape 208" descr="porto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1025" y="360025"/>
            <a:ext cx="3838576" cy="287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800" cy="175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MY HOBBIES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484309" y="2324099"/>
            <a:ext cx="10018800" cy="312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I’m a music student so I play violin since I was 10.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pt-PT"/>
              <a:t>Last year I started a German course, which is such a beautiful language!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pt-PT"/>
              <a:t>I’ve been learning how to play guitar 4 months ago.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15" name="Shape 215" descr="tumblr_static_filename_640_v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125" y="114300"/>
            <a:ext cx="1860594" cy="23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 descr="Germa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9625" y="861075"/>
            <a:ext cx="3021324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tumblr_o6f9ywCsuZ1uwzs06o1_50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5324" y="4393950"/>
            <a:ext cx="3155624" cy="216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laxe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Personalizados</PresentationFormat>
  <Paragraphs>67</Paragraphs>
  <Slides>14</Slides>
  <Notes>14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7" baseType="lpstr">
      <vt:lpstr>Arial</vt:lpstr>
      <vt:lpstr>Corbel</vt:lpstr>
      <vt:lpstr>Paralaxe</vt:lpstr>
      <vt:lpstr>Marco Subida</vt:lpstr>
      <vt:lpstr>WHO AM I?</vt:lpstr>
      <vt:lpstr>My social activities</vt:lpstr>
      <vt:lpstr>THIS IS THE CITY WHERE I LIVE</vt:lpstr>
      <vt:lpstr>MY FAMILY</vt:lpstr>
      <vt:lpstr>MY HOBIES</vt:lpstr>
      <vt:lpstr>Rita Spínola</vt:lpstr>
      <vt:lpstr>WHO AM I?</vt:lpstr>
      <vt:lpstr>MY HOBBIES</vt:lpstr>
      <vt:lpstr>MY FAMILY</vt:lpstr>
      <vt:lpstr>            Ana Pinto  </vt:lpstr>
      <vt:lpstr>Who I am? </vt:lpstr>
      <vt:lpstr>My Hobbies </vt:lpstr>
      <vt:lpstr>My family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Subida</dc:title>
  <dc:creator>professor</dc:creator>
  <cp:lastModifiedBy>professor</cp:lastModifiedBy>
  <cp:revision>1</cp:revision>
  <dcterms:modified xsi:type="dcterms:W3CDTF">2017-05-02T10:54:01Z</dcterms:modified>
</cp:coreProperties>
</file>