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40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6DFE-3BA9-40AC-AF89-83077DF728C7}" type="datetimeFigureOut">
              <a:rPr lang="it-IT" smtClean="0"/>
              <a:t>23/01/2019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9EC46-2A0E-4A9F-AB4D-9A3863C5CDEA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04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6DFE-3BA9-40AC-AF89-83077DF728C7}" type="datetimeFigureOut">
              <a:rPr lang="it-IT" smtClean="0"/>
              <a:t>23/01/2019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9EC46-2A0E-4A9F-AB4D-9A3863C5CD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861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6DFE-3BA9-40AC-AF89-83077DF728C7}" type="datetimeFigureOut">
              <a:rPr lang="it-IT" smtClean="0"/>
              <a:t>23/01/2019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9EC46-2A0E-4A9F-AB4D-9A3863C5CD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8227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6DFE-3BA9-40AC-AF89-83077DF728C7}" type="datetimeFigureOut">
              <a:rPr lang="it-IT" smtClean="0"/>
              <a:t>23/01/2019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9EC46-2A0E-4A9F-AB4D-9A3863C5CDEA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4775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6DFE-3BA9-40AC-AF89-83077DF728C7}" type="datetimeFigureOut">
              <a:rPr lang="it-IT" smtClean="0"/>
              <a:t>23/01/2019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9EC46-2A0E-4A9F-AB4D-9A3863C5CD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2621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6DFE-3BA9-40AC-AF89-83077DF728C7}" type="datetimeFigureOut">
              <a:rPr lang="it-IT" smtClean="0"/>
              <a:t>23/01/2019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9EC46-2A0E-4A9F-AB4D-9A3863C5CDEA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4668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6DFE-3BA9-40AC-AF89-83077DF728C7}" type="datetimeFigureOut">
              <a:rPr lang="it-IT" smtClean="0"/>
              <a:t>23/01/2019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9EC46-2A0E-4A9F-AB4D-9A3863C5CD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0949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6DFE-3BA9-40AC-AF89-83077DF728C7}" type="datetimeFigureOut">
              <a:rPr lang="it-IT" smtClean="0"/>
              <a:t>23/01/2019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9EC46-2A0E-4A9F-AB4D-9A3863C5CD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4841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6DFE-3BA9-40AC-AF89-83077DF728C7}" type="datetimeFigureOut">
              <a:rPr lang="it-IT" smtClean="0"/>
              <a:t>23/01/2019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9EC46-2A0E-4A9F-AB4D-9A3863C5CD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195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6DFE-3BA9-40AC-AF89-83077DF728C7}" type="datetimeFigureOut">
              <a:rPr lang="it-IT" smtClean="0"/>
              <a:t>23/01/2019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9EC46-2A0E-4A9F-AB4D-9A3863C5CD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9256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6DFE-3BA9-40AC-AF89-83077DF728C7}" type="datetimeFigureOut">
              <a:rPr lang="it-IT" smtClean="0"/>
              <a:t>23/01/2019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9EC46-2A0E-4A9F-AB4D-9A3863C5CD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167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6DFE-3BA9-40AC-AF89-83077DF728C7}" type="datetimeFigureOut">
              <a:rPr lang="it-IT" smtClean="0"/>
              <a:t>23/01/2019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9EC46-2A0E-4A9F-AB4D-9A3863C5CD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606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6DFE-3BA9-40AC-AF89-83077DF728C7}" type="datetimeFigureOut">
              <a:rPr lang="it-IT" smtClean="0"/>
              <a:t>23/01/2019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9EC46-2A0E-4A9F-AB4D-9A3863C5CD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985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6DFE-3BA9-40AC-AF89-83077DF728C7}" type="datetimeFigureOut">
              <a:rPr lang="it-IT" smtClean="0"/>
              <a:t>23/01/2019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9EC46-2A0E-4A9F-AB4D-9A3863C5CD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831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6DFE-3BA9-40AC-AF89-83077DF728C7}" type="datetimeFigureOut">
              <a:rPr lang="it-IT" smtClean="0"/>
              <a:t>23/01/2019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9EC46-2A0E-4A9F-AB4D-9A3863C5CD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1982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6DFE-3BA9-40AC-AF89-83077DF728C7}" type="datetimeFigureOut">
              <a:rPr lang="it-IT" smtClean="0"/>
              <a:t>23/01/2019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9EC46-2A0E-4A9F-AB4D-9A3863C5CD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61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6DFE-3BA9-40AC-AF89-83077DF728C7}" type="datetimeFigureOut">
              <a:rPr lang="it-IT" smtClean="0"/>
              <a:t>23/01/2019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9EC46-2A0E-4A9F-AB4D-9A3863C5CD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3276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D96DFE-3BA9-40AC-AF89-83077DF728C7}" type="datetimeFigureOut">
              <a:rPr lang="it-IT" smtClean="0"/>
              <a:t>23/01/2019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AC9EC46-2A0E-4A9F-AB4D-9A3863C5CD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760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79462" y="1900767"/>
            <a:ext cx="6669088" cy="1947333"/>
          </a:xfrm>
        </p:spPr>
        <p:txBody>
          <a:bodyPr>
            <a:noAutofit/>
          </a:bodyPr>
          <a:lstStyle/>
          <a:p>
            <a:r>
              <a:rPr lang="en-US" sz="3200" dirty="0"/>
              <a:t>I'm back in a new recipe ... "minestrone", a kind of vegetable soup ... it's not typical of our </a:t>
            </a:r>
            <a:r>
              <a:rPr lang="en-US" sz="3200" dirty="0" smtClean="0"/>
              <a:t>small town, </a:t>
            </a:r>
            <a:r>
              <a:rPr lang="en-US" sz="3200" dirty="0"/>
              <a:t>Accadia, but I think it was eaten because being a country of farmers we ate freshly picked vegetables from the fields.</a:t>
            </a:r>
            <a:endParaRPr lang="it-IT" sz="3200" dirty="0"/>
          </a:p>
        </p:txBody>
      </p:sp>
      <p:sp>
        <p:nvSpPr>
          <p:cNvPr id="5" name="Rettangolo 4"/>
          <p:cNvSpPr/>
          <p:nvPr/>
        </p:nvSpPr>
        <p:spPr>
          <a:xfrm>
            <a:off x="2040242" y="119360"/>
            <a:ext cx="81115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Minestrone, italian soup</a:t>
            </a:r>
            <a:endParaRPr lang="it-IT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858" y="4133850"/>
            <a:ext cx="2581844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07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0883"/>
            <a:ext cx="3562350" cy="2544536"/>
          </a:xfrm>
          <a:prstGeom prst="rect">
            <a:avLst/>
          </a:prstGeom>
        </p:spPr>
      </p:pic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3553"/>
            <a:ext cx="3743325" cy="215241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500" y="13553"/>
            <a:ext cx="2857500" cy="1905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982" y="5057775"/>
            <a:ext cx="3419362" cy="180022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1099" y="0"/>
            <a:ext cx="3286125" cy="219075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8925" y="4256313"/>
            <a:ext cx="1743075" cy="261937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8452" y="2645516"/>
            <a:ext cx="3028950" cy="1514475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79184" y="2700932"/>
            <a:ext cx="6737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 ingredients are: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33400" y="3952875"/>
            <a:ext cx="231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 zucchine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865996" y="4618018"/>
            <a:ext cx="178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Two potatoes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191418" y="2165966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 carrots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4991099" y="2261175"/>
            <a:ext cx="3017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half </a:t>
            </a:r>
            <a:r>
              <a:rPr lang="en-US" dirty="0"/>
              <a:t>a stalk of celery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7791450" y="4350883"/>
            <a:ext cx="185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 pinch of salt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9334500" y="1912142"/>
            <a:ext cx="247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An half of onion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8658225" y="6238875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Water q.b.</a:t>
            </a:r>
            <a:endParaRPr lang="it-IT" dirty="0"/>
          </a:p>
        </p:txBody>
      </p:sp>
      <p:cxnSp>
        <p:nvCxnSpPr>
          <p:cNvPr id="3" name="Connettore 2 2"/>
          <p:cNvCxnSpPr>
            <a:stCxn id="13" idx="1"/>
          </p:cNvCxnSpPr>
          <p:nvPr/>
        </p:nvCxnSpPr>
        <p:spPr>
          <a:xfrm flipH="1">
            <a:off x="4800601" y="4802684"/>
            <a:ext cx="65395" cy="1846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flipV="1">
            <a:off x="5353050" y="2190750"/>
            <a:ext cx="0" cy="1503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Connettore 2 21"/>
          <p:cNvCxnSpPr>
            <a:stCxn id="14" idx="3"/>
          </p:cNvCxnSpPr>
          <p:nvPr/>
        </p:nvCxnSpPr>
        <p:spPr>
          <a:xfrm flipV="1">
            <a:off x="2331474" y="2190750"/>
            <a:ext cx="141562" cy="1598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 flipV="1">
            <a:off x="11201400" y="1918553"/>
            <a:ext cx="249382" cy="1782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 flipV="1">
            <a:off x="9334500" y="5623151"/>
            <a:ext cx="910936" cy="6157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 flipV="1">
            <a:off x="8277224" y="4256313"/>
            <a:ext cx="0" cy="1806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>
            <a:off x="1871662" y="4137541"/>
            <a:ext cx="102611" cy="2133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370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2828" y="873992"/>
            <a:ext cx="3506788" cy="167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It </a:t>
            </a:r>
            <a:r>
              <a:rPr lang="en-US" sz="3200" dirty="0"/>
              <a:t>is a recipe very simple and very fast to prepare…let's </a:t>
            </a:r>
            <a:r>
              <a:rPr lang="en-US" sz="3200" dirty="0" smtClean="0"/>
              <a:t>go!</a:t>
            </a:r>
          </a:p>
          <a:p>
            <a:pPr marL="0" indent="0">
              <a:buNone/>
            </a:pPr>
            <a:endParaRPr lang="it-IT" sz="32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5" y="571500"/>
            <a:ext cx="4552950" cy="60706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58216" y="3258281"/>
            <a:ext cx="3025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First step</a:t>
            </a:r>
            <a:endParaRPr lang="it-IT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85681" y="4572000"/>
            <a:ext cx="2421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Cut the onion and put it in the pot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122922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686" y="1139824"/>
            <a:ext cx="3592314" cy="4789753"/>
          </a:xfrm>
        </p:spPr>
      </p:pic>
      <p:sp>
        <p:nvSpPr>
          <p:cNvPr id="2" name="Rettangolo 1"/>
          <p:cNvSpPr/>
          <p:nvPr/>
        </p:nvSpPr>
        <p:spPr>
          <a:xfrm>
            <a:off x="6515087" y="216494"/>
            <a:ext cx="4357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Second step</a:t>
            </a:r>
            <a:endParaRPr lang="it-IT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868391" y="1714500"/>
            <a:ext cx="4620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/>
              <a:t>Add</a:t>
            </a:r>
            <a:r>
              <a:rPr lang="it-IT" sz="3200" dirty="0" smtClean="0"/>
              <a:t> the zucchine </a:t>
            </a:r>
            <a:r>
              <a:rPr lang="it-IT" sz="3200" dirty="0" err="1" smtClean="0"/>
              <a:t>cut</a:t>
            </a:r>
            <a:r>
              <a:rPr lang="it-IT" sz="3200" dirty="0" smtClean="0"/>
              <a:t>,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813835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688" y="1085850"/>
            <a:ext cx="3643312" cy="4857750"/>
          </a:xfrm>
        </p:spPr>
      </p:pic>
      <p:sp>
        <p:nvSpPr>
          <p:cNvPr id="2" name="Rettangolo 1"/>
          <p:cNvSpPr/>
          <p:nvPr/>
        </p:nvSpPr>
        <p:spPr>
          <a:xfrm>
            <a:off x="7225933" y="0"/>
            <a:ext cx="3579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Thirth step</a:t>
            </a:r>
            <a:endParaRPr lang="it-IT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637318" y="1828800"/>
            <a:ext cx="35413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/>
              <a:t>t</a:t>
            </a:r>
            <a:r>
              <a:rPr lang="it-IT" sz="4000" smtClean="0"/>
              <a:t>he potatoes,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72478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086" y="704849"/>
            <a:ext cx="3820914" cy="5094553"/>
          </a:xfrm>
        </p:spPr>
      </p:pic>
      <p:sp>
        <p:nvSpPr>
          <p:cNvPr id="2" name="Rettangolo 1"/>
          <p:cNvSpPr/>
          <p:nvPr/>
        </p:nvSpPr>
        <p:spPr>
          <a:xfrm>
            <a:off x="6893876" y="99444"/>
            <a:ext cx="3828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Fourth step</a:t>
            </a:r>
            <a:endParaRPr lang="it-IT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816436" y="1350817"/>
            <a:ext cx="43018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and the carrots with the </a:t>
            </a:r>
            <a:r>
              <a:rPr lang="it-IT" sz="3600" dirty="0" err="1" smtClean="0"/>
              <a:t>celary</a:t>
            </a:r>
            <a:r>
              <a:rPr lang="it-IT" sz="3600" dirty="0" smtClean="0"/>
              <a:t>…</a:t>
            </a:r>
          </a:p>
          <a:p>
            <a:r>
              <a:rPr lang="it-IT" sz="3600" dirty="0" err="1" smtClean="0"/>
              <a:t>Add</a:t>
            </a:r>
            <a:r>
              <a:rPr lang="it-IT" sz="3600" dirty="0" smtClean="0"/>
              <a:t> the water q.b. and </a:t>
            </a:r>
            <a:r>
              <a:rPr lang="it-IT" sz="3600" dirty="0" err="1" smtClean="0"/>
              <a:t>cook</a:t>
            </a:r>
            <a:r>
              <a:rPr lang="it-IT" sz="3600" dirty="0" smtClean="0"/>
              <a:t> for </a:t>
            </a:r>
            <a:r>
              <a:rPr lang="it-IT" sz="3600" dirty="0" err="1" smtClean="0"/>
              <a:t>about</a:t>
            </a:r>
            <a:r>
              <a:rPr lang="it-IT" sz="3600" dirty="0" smtClean="0"/>
              <a:t> 40 minutes.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301289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352020"/>
            <a:ext cx="7150534" cy="36152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</a:rPr>
              <a:t>here is that the </a:t>
            </a:r>
            <a:r>
              <a:rPr lang="en-US" sz="4000" dirty="0" smtClean="0">
                <a:solidFill>
                  <a:schemeClr val="tx1"/>
                </a:solidFill>
              </a:rPr>
              <a:t>“minestrone” </a:t>
            </a:r>
            <a:r>
              <a:rPr lang="en-US" sz="4000" smtClean="0">
                <a:solidFill>
                  <a:schemeClr val="tx1"/>
                </a:solidFill>
              </a:rPr>
              <a:t>is </a:t>
            </a:r>
            <a:r>
              <a:rPr lang="en-US" sz="4000" smtClean="0">
                <a:solidFill>
                  <a:schemeClr val="tx1"/>
                </a:solidFill>
              </a:rPr>
              <a:t>ready to </a:t>
            </a:r>
            <a:r>
              <a:rPr lang="en-US" sz="4000">
                <a:solidFill>
                  <a:schemeClr val="tx1"/>
                </a:solidFill>
              </a:rPr>
              <a:t>be </a:t>
            </a:r>
            <a:r>
              <a:rPr lang="en-US" sz="4000" smtClean="0">
                <a:solidFill>
                  <a:schemeClr val="tx1"/>
                </a:solidFill>
              </a:rPr>
              <a:t>eaten! </a:t>
            </a:r>
            <a:r>
              <a:rPr lang="en-US" sz="4000" dirty="0">
                <a:solidFill>
                  <a:schemeClr val="tx1"/>
                </a:solidFill>
              </a:rPr>
              <a:t>I hope you enjoyed the recipe and I greet </a:t>
            </a:r>
            <a:r>
              <a:rPr lang="en-US" sz="4000" dirty="0" smtClean="0">
                <a:solidFill>
                  <a:schemeClr val="tx1"/>
                </a:solidFill>
              </a:rPr>
              <a:t>you.</a:t>
            </a:r>
            <a:endParaRPr lang="it-IT" sz="4000" dirty="0">
              <a:solidFill>
                <a:schemeClr val="tx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526436" y="0"/>
            <a:ext cx="6849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The last step… </a:t>
            </a:r>
            <a:r>
              <a:rPr lang="it-IT" sz="5400" b="1" cap="none" spc="0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eat</a:t>
            </a:r>
            <a:r>
              <a:rPr lang="it-IT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!!!</a:t>
            </a:r>
            <a:endParaRPr lang="it-IT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0" y="3253220"/>
            <a:ext cx="4876800" cy="3781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3433359"/>
      </p:ext>
    </p:extLst>
  </p:cSld>
  <p:clrMapOvr>
    <a:masterClrMapping/>
  </p:clrMapOvr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67</TotalTime>
  <Words>165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0" baseType="lpstr">
      <vt:lpstr>Century Gothic</vt:lpstr>
      <vt:lpstr>Wingdings 3</vt:lpstr>
      <vt:lpstr>Sezione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Paolo</dc:creator>
  <cp:lastModifiedBy>Paolo</cp:lastModifiedBy>
  <cp:revision>9</cp:revision>
  <dcterms:created xsi:type="dcterms:W3CDTF">2019-01-19T13:50:28Z</dcterms:created>
  <dcterms:modified xsi:type="dcterms:W3CDTF">2019-01-23T19:11:24Z</dcterms:modified>
</cp:coreProperties>
</file>