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65" r:id="rId3"/>
    <p:sldId id="256" r:id="rId4"/>
    <p:sldId id="260" r:id="rId5"/>
    <p:sldId id="262" r:id="rId6"/>
    <p:sldId id="261" r:id="rId7"/>
    <p:sldId id="257" r:id="rId8"/>
    <p:sldId id="258" r:id="rId9"/>
    <p:sldId id="259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0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38258" y="109835"/>
            <a:ext cx="10153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Italian omelette with </a:t>
            </a:r>
            <a:r>
              <a:rPr lang="it-IT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potatoes</a:t>
            </a:r>
            <a:endParaRPr lang="it-IT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828800" y="1986281"/>
            <a:ext cx="9448800" cy="685800"/>
          </a:xfrm>
        </p:spPr>
        <p:txBody>
          <a:bodyPr>
            <a:noAutofit/>
          </a:bodyPr>
          <a:lstStyle/>
          <a:p>
            <a:r>
              <a:rPr lang="it-IT" sz="4000" dirty="0" smtClean="0"/>
              <a:t>Here I am in a new recipe… today I will prepare italian omelette, a simple food for who want</a:t>
            </a:r>
            <a:r>
              <a:rPr lang="it-IT" sz="4000" dirty="0"/>
              <a:t> </a:t>
            </a:r>
            <a:r>
              <a:rPr lang="it-IT" sz="4000" dirty="0" smtClean="0"/>
              <a:t>fast dinner… 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40886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83" y="2193925"/>
            <a:ext cx="3018234" cy="4024313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227" y="105786"/>
            <a:ext cx="4499238" cy="1450974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2221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it-IT" altLang="it-IT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it-IT" altLang="it-IT" b="0" i="0" u="none" strike="noStrike" cap="none" normalizeH="0" baseline="0" smtClean="0">
              <a:ln>
                <a:noFill/>
              </a:ln>
              <a:solidFill>
                <a:srgbClr val="2121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772390" y="2193925"/>
            <a:ext cx="36333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Turn </a:t>
            </a:r>
            <a:r>
              <a:rPr lang="en-US" sz="4000" dirty="0"/>
              <a:t>the omelette </a:t>
            </a:r>
            <a:r>
              <a:rPr lang="en-US" sz="4000" dirty="0" smtClean="0"/>
              <a:t>and… </a:t>
            </a:r>
            <a:r>
              <a:rPr lang="en-US" sz="4000" dirty="0"/>
              <a:t>we are ready to eat!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8873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671453" y="559111"/>
            <a:ext cx="86556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I decided </a:t>
            </a:r>
            <a:r>
              <a:rPr lang="en-US" sz="4000" dirty="0"/>
              <a:t>to cook the omelette as it is a simple and fast </a:t>
            </a:r>
            <a:r>
              <a:rPr lang="en-US" sz="4000" dirty="0" smtClean="0"/>
              <a:t>food, </a:t>
            </a:r>
            <a:r>
              <a:rPr lang="en-US" sz="4000" dirty="0"/>
              <a:t>so I hope I have given you some ideas ...</a:t>
            </a:r>
            <a:endParaRPr lang="it-IT" sz="4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710" y="2971800"/>
            <a:ext cx="583445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2773"/>
            <a:ext cx="2029691" cy="178612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782" y="1321377"/>
            <a:ext cx="3810000" cy="21431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9579" y="5224153"/>
            <a:ext cx="2859232" cy="163384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282" y="4661018"/>
            <a:ext cx="3979718" cy="223859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6645" y="3429000"/>
            <a:ext cx="2733675" cy="15621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6645" y="1402773"/>
            <a:ext cx="2175164" cy="122509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348345" y="1402773"/>
            <a:ext cx="136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half</a:t>
            </a:r>
            <a:r>
              <a:rPr lang="it-IT" dirty="0" smtClean="0"/>
              <a:t> </a:t>
            </a:r>
            <a:r>
              <a:rPr lang="it-IT" dirty="0" err="1"/>
              <a:t>onion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361833" y="1323756"/>
            <a:ext cx="177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</a:t>
            </a:r>
            <a:r>
              <a:rPr lang="it-IT" dirty="0" err="1" smtClean="0"/>
              <a:t>little</a:t>
            </a:r>
            <a:r>
              <a:rPr lang="it-IT" dirty="0" smtClean="0"/>
              <a:t> salt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01830" y="4404379"/>
            <a:ext cx="190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6 </a:t>
            </a:r>
            <a:r>
              <a:rPr lang="it-IT" dirty="0" err="1" smtClean="0"/>
              <a:t>eggs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001000" y="4094018"/>
            <a:ext cx="346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</a:t>
            </a:r>
            <a:r>
              <a:rPr lang="it-IT" dirty="0" err="1" smtClean="0"/>
              <a:t>little</a:t>
            </a:r>
            <a:r>
              <a:rPr lang="it-IT" dirty="0" smtClean="0"/>
              <a:t> Parmesan cheese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874202" y="5224153"/>
            <a:ext cx="184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 </a:t>
            </a:r>
            <a:r>
              <a:rPr lang="it-IT" dirty="0" err="1" smtClean="0"/>
              <a:t>potatoes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720320" y="2826615"/>
            <a:ext cx="15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</a:t>
            </a:r>
            <a:r>
              <a:rPr lang="it-IT" dirty="0" err="1" smtClean="0"/>
              <a:t>little</a:t>
            </a:r>
            <a:r>
              <a:rPr lang="it-IT" dirty="0" smtClean="0"/>
              <a:t> </a:t>
            </a:r>
            <a:r>
              <a:rPr lang="it-IT" dirty="0" err="1" smtClean="0"/>
              <a:t>oil</a:t>
            </a:r>
            <a:endParaRPr lang="it-IT" dirty="0"/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2109355" y="1880755"/>
            <a:ext cx="800100" cy="488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 flipV="1">
            <a:off x="4447309" y="4991100"/>
            <a:ext cx="218209" cy="417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8842664" y="4404379"/>
            <a:ext cx="1465118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1454727" y="4773711"/>
            <a:ext cx="374073" cy="426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V="1">
            <a:off x="7813964" y="2326062"/>
            <a:ext cx="498763" cy="465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>
            <a:off x="6251864" y="1740829"/>
            <a:ext cx="422997" cy="381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tangolo 31"/>
          <p:cNvSpPr/>
          <p:nvPr/>
        </p:nvSpPr>
        <p:spPr>
          <a:xfrm>
            <a:off x="846903" y="132730"/>
            <a:ext cx="7419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THE INGREDIENTS ARE:</a:t>
            </a:r>
            <a:endParaRPr lang="it-IT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97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36794" y="2070161"/>
            <a:ext cx="32117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Put a little oil in the pot</a:t>
            </a:r>
          </a:p>
        </p:txBody>
      </p:sp>
      <p:sp>
        <p:nvSpPr>
          <p:cNvPr id="6" name="Rettangolo 5"/>
          <p:cNvSpPr/>
          <p:nvPr/>
        </p:nvSpPr>
        <p:spPr>
          <a:xfrm>
            <a:off x="9068499" y="158234"/>
            <a:ext cx="27147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/>
              <a:t>First step</a:t>
            </a:r>
          </a:p>
        </p:txBody>
      </p:sp>
    </p:spTree>
    <p:extLst>
      <p:ext uri="{BB962C8B-B14F-4D97-AF65-F5344CB8AC3E}">
        <p14:creationId xmlns:p14="http://schemas.microsoft.com/office/powerpoint/2010/main" val="41135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83" y="2193925"/>
            <a:ext cx="3018234" cy="4024313"/>
          </a:xfrm>
        </p:spPr>
      </p:pic>
      <p:sp>
        <p:nvSpPr>
          <p:cNvPr id="5" name="Rettangolo 4"/>
          <p:cNvSpPr/>
          <p:nvPr/>
        </p:nvSpPr>
        <p:spPr>
          <a:xfrm>
            <a:off x="777101" y="2193925"/>
            <a:ext cx="308831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then add half onion and fry until it becomes golden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505" y="396349"/>
            <a:ext cx="413344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83" y="2193925"/>
            <a:ext cx="3018234" cy="4024313"/>
          </a:xfrm>
        </p:spPr>
      </p:pic>
      <p:sp>
        <p:nvSpPr>
          <p:cNvPr id="5" name="Rettangolo 4"/>
          <p:cNvSpPr/>
          <p:nvPr/>
        </p:nvSpPr>
        <p:spPr>
          <a:xfrm flipH="1">
            <a:off x="810489" y="2193925"/>
            <a:ext cx="32419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cut the potatoes and place them in the </a:t>
            </a:r>
            <a:r>
              <a:rPr lang="en-US" sz="4000" dirty="0" smtClean="0"/>
              <a:t>pot</a:t>
            </a:r>
            <a:endParaRPr lang="it-IT" sz="4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194" y="467839"/>
            <a:ext cx="3109229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83" y="2193925"/>
            <a:ext cx="3018234" cy="4024313"/>
          </a:xfrm>
        </p:spPr>
      </p:pic>
      <p:sp>
        <p:nvSpPr>
          <p:cNvPr id="5" name="Rettangolo 4"/>
          <p:cNvSpPr/>
          <p:nvPr/>
        </p:nvSpPr>
        <p:spPr>
          <a:xfrm flipH="1">
            <a:off x="979106" y="2656017"/>
            <a:ext cx="26369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cook until they </a:t>
            </a:r>
            <a:r>
              <a:rPr lang="en-US" sz="4000" dirty="0" smtClean="0"/>
              <a:t>become  golden</a:t>
            </a:r>
            <a:endParaRPr lang="it-IT" sz="4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239" y="450105"/>
            <a:ext cx="3542083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83" y="2193925"/>
            <a:ext cx="3018234" cy="402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267" y="517992"/>
            <a:ext cx="2853175" cy="68890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72392" y="2193925"/>
            <a:ext cx="30930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Meanwhile</a:t>
            </a:r>
            <a:r>
              <a:rPr lang="en-US" sz="4000" dirty="0"/>
              <a:t>, put the eggs in a </a:t>
            </a:r>
            <a:r>
              <a:rPr lang="en-US" sz="4000" dirty="0" smtClean="0"/>
              <a:t>bowl,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300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83" y="2193925"/>
            <a:ext cx="3018234" cy="402431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464" y="478230"/>
            <a:ext cx="3097036" cy="66452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10490" y="2193925"/>
            <a:ext cx="31172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Add the salt and the Parmesan cheese and mix everything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6937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11" y="1851025"/>
            <a:ext cx="3018234" cy="402431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206" y="124209"/>
            <a:ext cx="5194242" cy="151803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29954" y="1536174"/>
            <a:ext cx="36822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Add the mix formed by egg, cheese and salt and cook for a few minutes 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435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Scia di vapore</Template>
  <TotalTime>118</TotalTime>
  <Words>152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Scia di vapore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</dc:creator>
  <cp:lastModifiedBy>Paolo</cp:lastModifiedBy>
  <cp:revision>7</cp:revision>
  <dcterms:created xsi:type="dcterms:W3CDTF">2019-01-18T18:27:11Z</dcterms:created>
  <dcterms:modified xsi:type="dcterms:W3CDTF">2019-01-18T20:25:55Z</dcterms:modified>
</cp:coreProperties>
</file>