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embeddedFontLst>
    <p:embeddedFont>
      <p:font typeface="Lucida Handwriting" pitchFamily="66" charset="0"/>
      <p:regular r:id="rId4"/>
    </p:embeddedFont>
    <p:embeddedFont>
      <p:font typeface="Century Gothic" pitchFamily="34" charset="0"/>
      <p:regular r:id="rId5"/>
      <p:bold r:id="rId6"/>
      <p:italic r:id="rId7"/>
      <p:boldItalic r:id="rId8"/>
    </p:embeddedFont>
    <p:embeddedFont>
      <p:font typeface="Wingdings 2" pitchFamily="18" charset="2"/>
      <p:regular r:id="rId9"/>
    </p:embeddedFont>
    <p:embeddedFont>
      <p:font typeface="Calibri" pitchFamily="34" charset="0"/>
      <p:regular r:id="rId10"/>
      <p:bold r:id="rId11"/>
      <p:italic r:id="rId12"/>
      <p:boldItalic r:id="rId13"/>
    </p:embeddedFont>
    <p:embeddedFont>
      <p:font typeface="Verdana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-32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21" Type="http://schemas.openxmlformats.org/officeDocument/2006/relationships/tableStyles" Target="tableStyle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790972" y="3778934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582216"/>
            <a:ext cx="8062912" cy="1102519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1687710"/>
            <a:ext cx="8062912" cy="131445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4509492"/>
            <a:ext cx="5791200" cy="273844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4238028"/>
            <a:ext cx="5791200" cy="273844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4314231"/>
            <a:ext cx="502920" cy="273844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85750"/>
            <a:ext cx="1905000" cy="41148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857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106"/>
            <a:ext cx="822960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4860036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5276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790972" y="70339"/>
            <a:ext cx="1419712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4857750"/>
            <a:ext cx="2133600" cy="228600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4860727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607219"/>
            <a:ext cx="502920" cy="225623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5" y="7036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3599"/>
            <a:ext cx="7239000" cy="1021556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25152"/>
            <a:ext cx="3886200" cy="17145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1828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0056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18049"/>
            <a:ext cx="1066800" cy="4615434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18049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2570343"/>
            <a:ext cx="581024" cy="226314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18049"/>
            <a:ext cx="6858000" cy="226314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2570343"/>
            <a:ext cx="6858000" cy="22631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0552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4860727"/>
            <a:ext cx="4261104" cy="226314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4862322"/>
            <a:ext cx="502920" cy="22631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4860727"/>
            <a:ext cx="2133600" cy="226314"/>
          </a:xfrm>
        </p:spPr>
        <p:txBody>
          <a:bodyPr/>
          <a:lstStyle/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4861418"/>
            <a:ext cx="4260056" cy="225623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4860727"/>
            <a:ext cx="502920" cy="22631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5748"/>
            <a:ext cx="914400" cy="44577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275748"/>
            <a:ext cx="2438400" cy="44577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240030"/>
            <a:ext cx="5276088" cy="449199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4917186"/>
            <a:ext cx="213360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4917186"/>
            <a:ext cx="5143120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4917186"/>
            <a:ext cx="502920" cy="226314"/>
          </a:xfrm>
        </p:spPr>
        <p:txBody>
          <a:bodyPr/>
          <a:lstStyle>
            <a:lvl1pPr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13172"/>
            <a:ext cx="914400" cy="48006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280474"/>
            <a:ext cx="7333488" cy="41148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4400550"/>
            <a:ext cx="7333488" cy="51435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4917186"/>
            <a:ext cx="2103120" cy="226314"/>
          </a:xfrm>
        </p:spPr>
        <p:txBody>
          <a:bodyPr/>
          <a:lstStyle>
            <a:lvl1pPr>
              <a:defRPr sz="900"/>
            </a:lvl1pPr>
          </a:lstStyle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4917877"/>
            <a:ext cx="4948072" cy="226314"/>
          </a:xfrm>
        </p:spPr>
        <p:txBody>
          <a:bodyPr/>
          <a:lstStyle>
            <a:lvl1pPr>
              <a:defRPr sz="900"/>
            </a:lvl1pPr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4917186"/>
            <a:ext cx="365760" cy="226314"/>
          </a:xfrm>
        </p:spPr>
        <p:txBody>
          <a:bodyPr/>
          <a:lstStyle>
            <a:lvl1pPr algn="ctr"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0552"/>
            <a:ext cx="9129932" cy="5127674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5276"/>
            <a:ext cx="9136966" cy="513295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5" y="3711307"/>
            <a:ext cx="2672861" cy="142515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0620"/>
            <a:ext cx="8229600" cy="104927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412106"/>
            <a:ext cx="8229600" cy="3429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4860727"/>
            <a:ext cx="2133600" cy="22631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0106B4A3-4212-4E39-93DE-E053E8F69C28}" type="datetimeFigureOut">
              <a:rPr lang="en-US" smtClean="0"/>
              <a:pPr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4861418"/>
            <a:ext cx="4260056" cy="22562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4860727"/>
            <a:ext cx="502920" cy="22631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200925" y="222325"/>
            <a:ext cx="8520600" cy="8181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400" dirty="0" smtClean="0">
                <a:latin typeface="Lucida Handwriting" pitchFamily="66" charset="0"/>
              </a:rPr>
              <a:t>Fritule</a:t>
            </a:r>
            <a:endParaRPr sz="4400" dirty="0">
              <a:latin typeface="Lucida Handwriting" pitchFamily="66" charset="0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143534" y="987973"/>
            <a:ext cx="8520600" cy="588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Lucida Handwriting" pitchFamily="66" charset="0"/>
              </a:rPr>
              <a:t>Th</a:t>
            </a:r>
            <a:r>
              <a:rPr lang="hr-HR" dirty="0" smtClean="0">
                <a:latin typeface="Lucida Handwriting" pitchFamily="66" charset="0"/>
              </a:rPr>
              <a:t>is</a:t>
            </a:r>
            <a:r>
              <a:rPr lang="en" dirty="0" smtClean="0">
                <a:latin typeface="Lucida Handwriting" pitchFamily="66" charset="0"/>
              </a:rPr>
              <a:t> </a:t>
            </a:r>
            <a:r>
              <a:rPr lang="en" dirty="0">
                <a:latin typeface="Lucida Handwriting" pitchFamily="66" charset="0"/>
              </a:rPr>
              <a:t>is the recipe for </a:t>
            </a:r>
            <a:r>
              <a:rPr lang="en" dirty="0" smtClean="0">
                <a:latin typeface="Lucida Handwriting" pitchFamily="66" charset="0"/>
              </a:rPr>
              <a:t>1</a:t>
            </a:r>
            <a:r>
              <a:rPr lang="hr-HR" dirty="0" smtClean="0">
                <a:latin typeface="Lucida Handwriting" pitchFamily="66" charset="0"/>
              </a:rPr>
              <a:t>0 people</a:t>
            </a:r>
            <a:r>
              <a:rPr lang="en" dirty="0" smtClean="0">
                <a:latin typeface="Lucida Handwriting" pitchFamily="66" charset="0"/>
              </a:rPr>
              <a:t>.</a:t>
            </a:r>
            <a:endParaRPr lang="hr-HR" dirty="0" smtClean="0">
              <a:latin typeface="Lucida Handwriting" pitchFamily="66" charset="0"/>
            </a:endParaRPr>
          </a:p>
          <a:p>
            <a:pPr marL="0" lvl="0" indent="0" algn="l"/>
            <a:r>
              <a:rPr lang="en" dirty="0" smtClean="0">
                <a:latin typeface="Lucida Handwriting" pitchFamily="66" charset="0"/>
              </a:rPr>
              <a:t>Ingredients</a:t>
            </a:r>
            <a:r>
              <a:rPr lang="en" dirty="0" smtClean="0">
                <a:latin typeface="+mn-lt"/>
              </a:rPr>
              <a:t>:</a:t>
            </a:r>
            <a:endParaRPr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048" y="2102069"/>
            <a:ext cx="277473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1 </a:t>
            </a: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cup of fresh yeast (50 g)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 800g of flour,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2 eggs,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2 tablespoons of sugar,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2grated apples,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 3 dL of milk,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2dL of hot water,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a small amount of salt, 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hr-HR" b="1" dirty="0" smtClean="0">
                <a:solidFill>
                  <a:prstClr val="white"/>
                </a:solidFill>
                <a:latin typeface="Lucida Handwriting" pitchFamily="66" charset="0"/>
                <a:ea typeface="Calibri" pitchFamily="34" charset="0"/>
                <a:cs typeface="Times New Roman" pitchFamily="18" charset="0"/>
              </a:rPr>
              <a:t>grated lemon peel</a:t>
            </a:r>
            <a:endParaRPr lang="hr-HR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Korisnik\AppData\Local\Microsoft\Windows\INetCache\IE\W4TFKVER\5386910091_27c3a015f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71617">
            <a:off x="6708407" y="315310"/>
            <a:ext cx="1736655" cy="1173979"/>
          </a:xfrm>
          <a:prstGeom prst="rect">
            <a:avLst/>
          </a:prstGeom>
          <a:noFill/>
        </p:spPr>
      </p:pic>
      <p:pic>
        <p:nvPicPr>
          <p:cNvPr id="14349" name="Picture 13" descr="C:\Users\Korisnik\AppData\Local\Microsoft\Windows\INetCache\IE\1QN9O8P0\04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58906">
            <a:off x="5160579" y="2292855"/>
            <a:ext cx="3524564" cy="24407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</TotalTime>
  <Words>58</Words>
  <Application>Microsoft Office PowerPoint</Application>
  <PresentationFormat>On-screen Show (16:9)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Lucida Handwriting</vt:lpstr>
      <vt:lpstr>Century Gothic</vt:lpstr>
      <vt:lpstr>Wingdings 2</vt:lpstr>
      <vt:lpstr>Calibri</vt:lpstr>
      <vt:lpstr>Times New Roman</vt:lpstr>
      <vt:lpstr>Verdana</vt:lpstr>
      <vt:lpstr>Verve</vt:lpstr>
      <vt:lpstr>Fritule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Muffinis</dc:title>
  <dc:creator>Korisnik</dc:creator>
  <cp:lastModifiedBy>Korisnik</cp:lastModifiedBy>
  <cp:revision>5</cp:revision>
  <dcterms:modified xsi:type="dcterms:W3CDTF">2019-03-05T20:20:19Z</dcterms:modified>
</cp:coreProperties>
</file>