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138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02772" y="2125519"/>
            <a:ext cx="9944100" cy="1833417"/>
          </a:xfrm>
        </p:spPr>
        <p:txBody>
          <a:bodyPr>
            <a:normAutofit/>
          </a:bodyPr>
          <a:lstStyle/>
          <a:p>
            <a:r>
              <a:rPr lang="en-US" sz="2400" i="1" dirty="0"/>
              <a:t>I decided to cook some meatballs, </a:t>
            </a:r>
            <a:r>
              <a:rPr lang="en-US" sz="2400" i="1" dirty="0" smtClean="0"/>
              <a:t>as </a:t>
            </a:r>
            <a:r>
              <a:rPr lang="en-US" sz="2400" i="1" dirty="0"/>
              <a:t>they are a poor food; made of soaked bread, they are very simple to make and very tasty ... So, what are we waiting for? Let's work !!</a:t>
            </a:r>
            <a:endParaRPr lang="it-IT" sz="2400" i="1" dirty="0"/>
          </a:p>
        </p:txBody>
      </p:sp>
      <p:sp>
        <p:nvSpPr>
          <p:cNvPr id="4" name="Rettangolo 3"/>
          <p:cNvSpPr/>
          <p:nvPr/>
        </p:nvSpPr>
        <p:spPr>
          <a:xfrm>
            <a:off x="5236746" y="296871"/>
            <a:ext cx="57086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Italian meatballs</a:t>
            </a:r>
            <a:endParaRPr lang="it-IT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026" name="Picture 2" descr="Risultati immagini per punti di doman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9443">
            <a:off x="10779972" y="2429163"/>
            <a:ext cx="920191" cy="162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magine correl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0750">
            <a:off x="2565055" y="3489955"/>
            <a:ext cx="2090147" cy="209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375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3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883" y="2193925"/>
            <a:ext cx="3018234" cy="4024313"/>
          </a:xfrm>
        </p:spPr>
      </p:pic>
      <p:sp>
        <p:nvSpPr>
          <p:cNvPr id="5" name="Rettangolo 4"/>
          <p:cNvSpPr/>
          <p:nvPr/>
        </p:nvSpPr>
        <p:spPr>
          <a:xfrm>
            <a:off x="6370320" y="674370"/>
            <a:ext cx="35135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Second step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236518" y="2642177"/>
            <a:ext cx="36472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err="1" smtClean="0"/>
              <a:t>Add</a:t>
            </a:r>
            <a:r>
              <a:rPr lang="it-IT" sz="4000" dirty="0" smtClean="0"/>
              <a:t> 1 </a:t>
            </a:r>
            <a:r>
              <a:rPr lang="it-IT" sz="4000" dirty="0" err="1" smtClean="0"/>
              <a:t>egg</a:t>
            </a:r>
            <a:r>
              <a:rPr lang="it-IT" sz="4000" dirty="0" smtClean="0"/>
              <a:t> and…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1493405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3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883" y="2193925"/>
            <a:ext cx="3018234" cy="4024313"/>
          </a:xfrm>
        </p:spPr>
      </p:pic>
      <p:sp>
        <p:nvSpPr>
          <p:cNvPr id="5" name="CasellaDiTesto 4"/>
          <p:cNvSpPr txBox="1"/>
          <p:nvPr/>
        </p:nvSpPr>
        <p:spPr>
          <a:xfrm>
            <a:off x="1350818" y="2193925"/>
            <a:ext cx="22548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err="1" smtClean="0"/>
              <a:t>Add</a:t>
            </a:r>
            <a:r>
              <a:rPr lang="it-IT" sz="3600" dirty="0" smtClean="0"/>
              <a:t> </a:t>
            </a:r>
            <a:r>
              <a:rPr lang="it-IT" sz="3600" dirty="0" err="1" smtClean="0"/>
              <a:t>salt</a:t>
            </a:r>
            <a:r>
              <a:rPr lang="it-IT" sz="3600" dirty="0" smtClean="0"/>
              <a:t> and a </a:t>
            </a:r>
            <a:r>
              <a:rPr lang="it-IT" sz="3600" dirty="0" err="1" smtClean="0"/>
              <a:t>little</a:t>
            </a:r>
            <a:r>
              <a:rPr lang="it-IT" sz="3600" dirty="0" smtClean="0"/>
              <a:t> </a:t>
            </a:r>
            <a:r>
              <a:rPr lang="it-IT" sz="3600" dirty="0" err="1" smtClean="0"/>
              <a:t>parsley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2398314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3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09160" y="650073"/>
            <a:ext cx="6305550" cy="1293028"/>
          </a:xfrm>
        </p:spPr>
        <p:txBody>
          <a:bodyPr>
            <a:norm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it-IT" sz="7300" b="1" cap="none" dirty="0">
                <a:ln w="12700" cmpd="sng">
                  <a:solidFill>
                    <a:srgbClr val="92CE4A"/>
                  </a:solidFill>
                  <a:prstDash val="solid"/>
                </a:ln>
                <a:gradFill>
                  <a:gsLst>
                    <a:gs pos="0">
                      <a:srgbClr val="92CE4A"/>
                    </a:gs>
                    <a:gs pos="4000">
                      <a:srgbClr val="92CE4A">
                        <a:lumMod val="60000"/>
                        <a:lumOff val="40000"/>
                      </a:srgbClr>
                    </a:gs>
                    <a:gs pos="87000">
                      <a:srgbClr val="92CE4A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a typeface="+mn-ea"/>
                <a:cs typeface="+mn-cs"/>
              </a:rPr>
              <a:t>Fourth </a:t>
            </a:r>
            <a:r>
              <a:rPr lang="it-IT" sz="7300" b="1" cap="none" dirty="0" smtClean="0">
                <a:ln w="12700" cmpd="sng">
                  <a:solidFill>
                    <a:srgbClr val="92CE4A"/>
                  </a:solidFill>
                  <a:prstDash val="solid"/>
                </a:ln>
                <a:gradFill>
                  <a:gsLst>
                    <a:gs pos="0">
                      <a:srgbClr val="92CE4A"/>
                    </a:gs>
                    <a:gs pos="4000">
                      <a:srgbClr val="92CE4A">
                        <a:lumMod val="60000"/>
                        <a:lumOff val="40000"/>
                      </a:srgbClr>
                    </a:gs>
                    <a:gs pos="87000">
                      <a:srgbClr val="92CE4A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a typeface="+mn-ea"/>
                <a:cs typeface="+mn-cs"/>
              </a:rPr>
              <a:t>step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883" y="2193925"/>
            <a:ext cx="3018234" cy="4024313"/>
          </a:xfrm>
        </p:spPr>
      </p:pic>
      <p:sp>
        <p:nvSpPr>
          <p:cNvPr id="3" name="CasellaDiTesto 2"/>
          <p:cNvSpPr txBox="1"/>
          <p:nvPr/>
        </p:nvSpPr>
        <p:spPr>
          <a:xfrm>
            <a:off x="1246910" y="2268105"/>
            <a:ext cx="31484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It’s time for Parmesan cheese!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762383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3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023" y="1782445"/>
            <a:ext cx="3369468" cy="4492625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6773" y="547086"/>
            <a:ext cx="4360287" cy="1052805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236518" y="1704109"/>
            <a:ext cx="28055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err="1" smtClean="0"/>
              <a:t>Insert</a:t>
            </a:r>
            <a:r>
              <a:rPr lang="it-IT" sz="3600" dirty="0" smtClean="0"/>
              <a:t> the </a:t>
            </a:r>
            <a:r>
              <a:rPr lang="it-IT" sz="3600" dirty="0" err="1" smtClean="0"/>
              <a:t>bread</a:t>
            </a:r>
            <a:r>
              <a:rPr lang="it-IT" sz="3600" dirty="0" smtClean="0"/>
              <a:t> </a:t>
            </a:r>
            <a:r>
              <a:rPr lang="it-IT" sz="3600" dirty="0" err="1" smtClean="0"/>
              <a:t>previously</a:t>
            </a:r>
            <a:r>
              <a:rPr lang="it-IT" sz="3600" dirty="0" smtClean="0"/>
              <a:t> </a:t>
            </a:r>
            <a:r>
              <a:rPr lang="it-IT" sz="3600" dirty="0" err="1" smtClean="0"/>
              <a:t>soaked</a:t>
            </a:r>
            <a:r>
              <a:rPr lang="it-IT" sz="3600" dirty="0" smtClean="0"/>
              <a:t> in </a:t>
            </a:r>
            <a:r>
              <a:rPr lang="it-IT" sz="3600" dirty="0" err="1" smtClean="0"/>
              <a:t>milk</a:t>
            </a:r>
            <a:r>
              <a:rPr lang="it-IT" sz="3600" dirty="0" smtClean="0"/>
              <a:t> 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3239268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3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343" y="1878508"/>
            <a:ext cx="3018234" cy="4024313"/>
          </a:xfrm>
        </p:spPr>
      </p:pic>
      <p:sp>
        <p:nvSpPr>
          <p:cNvPr id="5" name="Rettangolo 4"/>
          <p:cNvSpPr/>
          <p:nvPr/>
        </p:nvSpPr>
        <p:spPr>
          <a:xfrm>
            <a:off x="6750611" y="349865"/>
            <a:ext cx="33313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Sixth step</a:t>
            </a:r>
            <a:endParaRPr lang="it-IT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817061" y="2213264"/>
            <a:ext cx="40212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mix </a:t>
            </a:r>
            <a:r>
              <a:rPr lang="en-US" sz="4000" dirty="0"/>
              <a:t>everything and form the meatballs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2820378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3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601" y="2038061"/>
            <a:ext cx="3018234" cy="4024313"/>
          </a:xfrm>
        </p:spPr>
      </p:pic>
      <p:sp>
        <p:nvSpPr>
          <p:cNvPr id="5" name="Rettangolo 4"/>
          <p:cNvSpPr/>
          <p:nvPr/>
        </p:nvSpPr>
        <p:spPr>
          <a:xfrm>
            <a:off x="6182591" y="377321"/>
            <a:ext cx="45095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Seventh step</a:t>
            </a:r>
            <a:endParaRPr lang="it-IT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36419" y="2151727"/>
            <a:ext cx="57461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pass </a:t>
            </a:r>
            <a:r>
              <a:rPr lang="en-US" sz="4000" dirty="0"/>
              <a:t>the meatballs in breadcrumbs and brown them well until they are golden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436593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3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78182"/>
            <a:ext cx="3018234" cy="4024313"/>
          </a:xfrm>
          <a:blipFill>
            <a:blip r:embed="rId2">
              <a:alphaModFix amt="53000"/>
            </a:blip>
            <a:tile tx="0" ty="0" sx="100000" sy="100000" flip="none" algn="tl"/>
          </a:blipFill>
        </p:spPr>
      </p:pic>
      <p:sp>
        <p:nvSpPr>
          <p:cNvPr id="5" name="Rettangolo 4"/>
          <p:cNvSpPr/>
          <p:nvPr/>
        </p:nvSpPr>
        <p:spPr>
          <a:xfrm>
            <a:off x="6404712" y="509885"/>
            <a:ext cx="38860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Eighth </a:t>
            </a:r>
            <a:r>
              <a:rPr lang="it-IT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step</a:t>
            </a:r>
            <a:endParaRPr lang="it-IT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48145" y="2078182"/>
            <a:ext cx="52058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finally insert the meatballs in the sauce previously prepared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3143973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290036" y="1311624"/>
            <a:ext cx="96119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I hope you enjoyed the recipe and ... </a:t>
            </a:r>
            <a:endParaRPr lang="it-IT" sz="4000" dirty="0"/>
          </a:p>
        </p:txBody>
      </p:sp>
      <p:sp>
        <p:nvSpPr>
          <p:cNvPr id="5" name="Rettangolo 4"/>
          <p:cNvSpPr/>
          <p:nvPr/>
        </p:nvSpPr>
        <p:spPr>
          <a:xfrm>
            <a:off x="4466905" y="3429000"/>
            <a:ext cx="3466013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8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Bye!!!!!</a:t>
            </a:r>
            <a:endParaRPr lang="it-IT" sz="8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35419"/>
            <a:ext cx="3463290" cy="2822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6864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326018" y="224135"/>
            <a:ext cx="68659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The </a:t>
            </a:r>
            <a:r>
              <a:rPr lang="it-IT" sz="5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ingredients</a:t>
            </a:r>
            <a:r>
              <a:rPr lang="it-IT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are:</a:t>
            </a:r>
            <a:endParaRPr lang="it-IT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2052" name="Picture 4" descr="I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010" y="1630604"/>
            <a:ext cx="3460461" cy="23819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isultati immagini per carne macin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5082"/>
            <a:ext cx="3647498" cy="176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isultati immagini per parmigia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8154"/>
            <a:ext cx="3003261" cy="168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magine correlat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6286"/>
            <a:ext cx="2483427" cy="124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isultati immagini per latte 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611" y="1327072"/>
            <a:ext cx="2483427" cy="1652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3886877" y="1034972"/>
            <a:ext cx="28782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For the meatballs…</a:t>
            </a:r>
            <a:endParaRPr lang="it-IT" sz="2000" b="1" dirty="0"/>
          </a:p>
        </p:txBody>
      </p:sp>
      <p:pic>
        <p:nvPicPr>
          <p:cNvPr id="2062" name="Picture 14" descr="Risultati immagini per sale da cucin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472" y="4045205"/>
            <a:ext cx="2888528" cy="162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Immagine correlat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409" y="4393503"/>
            <a:ext cx="3957315" cy="222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3003261" y="3429000"/>
            <a:ext cx="18212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 </a:t>
            </a:r>
            <a:r>
              <a:rPr lang="en-US" dirty="0"/>
              <a:t>g of grated Parmesan cheese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8719140" y="6015178"/>
            <a:ext cx="2420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 </a:t>
            </a:r>
            <a:r>
              <a:rPr lang="it-IT" dirty="0" err="1"/>
              <a:t>little</a:t>
            </a:r>
            <a:r>
              <a:rPr lang="it-IT" dirty="0"/>
              <a:t> </a:t>
            </a:r>
            <a:r>
              <a:rPr lang="it-IT" dirty="0" err="1"/>
              <a:t>parsley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0687648" y="5702653"/>
            <a:ext cx="1791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3 g of salt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770630" y="5697539"/>
            <a:ext cx="164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120 </a:t>
            </a:r>
            <a:r>
              <a:rPr lang="en-US" dirty="0"/>
              <a:t>g of stale bread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6765158" y="1162366"/>
            <a:ext cx="2119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 </a:t>
            </a:r>
            <a:r>
              <a:rPr lang="it-IT" dirty="0" err="1"/>
              <a:t>egg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9784718" y="3077675"/>
            <a:ext cx="2407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enough milk to wet the bread</a:t>
            </a:r>
            <a:endParaRPr lang="it-IT" dirty="0"/>
          </a:p>
        </p:txBody>
      </p:sp>
      <p:cxnSp>
        <p:nvCxnSpPr>
          <p:cNvPr id="16" name="Connettore 2 15"/>
          <p:cNvCxnSpPr/>
          <p:nvPr/>
        </p:nvCxnSpPr>
        <p:spPr>
          <a:xfrm flipH="1">
            <a:off x="3721299" y="2153225"/>
            <a:ext cx="693907" cy="1643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 flipH="1">
            <a:off x="6525779" y="1449983"/>
            <a:ext cx="321589" cy="1878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/>
          <p:nvPr/>
        </p:nvCxnSpPr>
        <p:spPr>
          <a:xfrm flipH="1" flipV="1">
            <a:off x="8719140" y="5911702"/>
            <a:ext cx="669409" cy="1602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/>
          <p:nvPr/>
        </p:nvCxnSpPr>
        <p:spPr>
          <a:xfrm flipH="1" flipV="1">
            <a:off x="10323236" y="5738179"/>
            <a:ext cx="304996" cy="1416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/>
          <p:nvPr/>
        </p:nvCxnSpPr>
        <p:spPr>
          <a:xfrm flipH="1" flipV="1">
            <a:off x="2573080" y="6071985"/>
            <a:ext cx="276446" cy="3181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/>
          <p:cNvCxnSpPr/>
          <p:nvPr/>
        </p:nvCxnSpPr>
        <p:spPr>
          <a:xfrm flipH="1">
            <a:off x="3176960" y="4352330"/>
            <a:ext cx="605566" cy="3153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" name="Rectangle 19"/>
          <p:cNvSpPr>
            <a:spLocks noChangeArrowheads="1"/>
          </p:cNvSpPr>
          <p:nvPr/>
        </p:nvSpPr>
        <p:spPr bwMode="auto">
          <a:xfrm>
            <a:off x="3782526" y="1376465"/>
            <a:ext cx="1746074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100" b="0" i="0" u="none" strike="noStrike" cap="none" normalizeH="0" baseline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500 g of minced meat</a:t>
            </a:r>
            <a:r>
              <a:rPr kumimoji="0" lang="it-IT" altLang="it-IT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374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sultati immagini per immagini cipoll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546" y="1439739"/>
            <a:ext cx="2879323" cy="19195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7517219" y="233916"/>
            <a:ext cx="3274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 smtClean="0"/>
              <a:t>For the sauce…</a:t>
            </a:r>
            <a:endParaRPr lang="it-IT" sz="2000" b="1" i="1" dirty="0"/>
          </a:p>
        </p:txBody>
      </p:sp>
      <p:pic>
        <p:nvPicPr>
          <p:cNvPr id="3074" name="Picture 2" descr="Risultati immagini per olio oli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008" y="4156862"/>
            <a:ext cx="2432729" cy="207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isultati immagini per pomodori piccol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987" y="3870250"/>
            <a:ext cx="3969858" cy="264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Risultati immagini per sale da cuci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4633" y="1439739"/>
            <a:ext cx="2888528" cy="162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4972049" y="1195700"/>
            <a:ext cx="1276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half</a:t>
            </a:r>
            <a:r>
              <a:rPr lang="it-IT" dirty="0" smtClean="0"/>
              <a:t> </a:t>
            </a:r>
            <a:r>
              <a:rPr lang="it-IT" dirty="0" err="1"/>
              <a:t>onion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800599" y="3972196"/>
            <a:ext cx="1807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 </a:t>
            </a:r>
            <a:r>
              <a:rPr lang="it-IT" dirty="0" err="1"/>
              <a:t>little</a:t>
            </a:r>
            <a:r>
              <a:rPr lang="it-IT" dirty="0"/>
              <a:t> </a:t>
            </a:r>
            <a:r>
              <a:rPr lang="it-IT" dirty="0" err="1"/>
              <a:t>oil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523082" y="2989956"/>
            <a:ext cx="3090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350 </a:t>
            </a:r>
            <a:r>
              <a:rPr lang="en-US" dirty="0"/>
              <a:t>g of peeled tomatoes</a:t>
            </a:r>
            <a:endParaRPr lang="it-IT" dirty="0"/>
          </a:p>
        </p:txBody>
      </p:sp>
      <p:cxnSp>
        <p:nvCxnSpPr>
          <p:cNvPr id="12" name="Connettore 2 11"/>
          <p:cNvCxnSpPr/>
          <p:nvPr/>
        </p:nvCxnSpPr>
        <p:spPr>
          <a:xfrm flipH="1">
            <a:off x="4582391" y="4502080"/>
            <a:ext cx="800100" cy="464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 flipH="1">
            <a:off x="4083627" y="1859973"/>
            <a:ext cx="898814" cy="301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>
            <a:off x="7003473" y="3512127"/>
            <a:ext cx="1620982" cy="2995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7003473" y="1181574"/>
            <a:ext cx="1503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 </a:t>
            </a:r>
            <a:r>
              <a:rPr lang="it-IT" dirty="0" err="1" smtClean="0"/>
              <a:t>little</a:t>
            </a:r>
            <a:r>
              <a:rPr lang="it-IT" dirty="0" smtClean="0"/>
              <a:t> </a:t>
            </a:r>
            <a:r>
              <a:rPr lang="it-IT" dirty="0" err="1" smtClean="0"/>
              <a:t>salt</a:t>
            </a:r>
            <a:endParaRPr lang="it-IT" dirty="0"/>
          </a:p>
        </p:txBody>
      </p:sp>
      <p:cxnSp>
        <p:nvCxnSpPr>
          <p:cNvPr id="19" name="Connettore 2 18"/>
          <p:cNvCxnSpPr/>
          <p:nvPr/>
        </p:nvCxnSpPr>
        <p:spPr>
          <a:xfrm>
            <a:off x="7328606" y="1627325"/>
            <a:ext cx="1586794" cy="3833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08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883" y="2193925"/>
            <a:ext cx="3018234" cy="4024313"/>
          </a:xfrm>
        </p:spPr>
      </p:pic>
      <p:sp>
        <p:nvSpPr>
          <p:cNvPr id="5" name="CasellaDiTesto 4"/>
          <p:cNvSpPr txBox="1"/>
          <p:nvPr/>
        </p:nvSpPr>
        <p:spPr>
          <a:xfrm>
            <a:off x="831273" y="2951946"/>
            <a:ext cx="3501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</a:t>
            </a:r>
            <a:r>
              <a:rPr lang="en-US" sz="2800" dirty="0" smtClean="0"/>
              <a:t>ut </a:t>
            </a:r>
            <a:r>
              <a:rPr lang="en-US" sz="2800" dirty="0"/>
              <a:t>a little oil in the pot</a:t>
            </a:r>
            <a:endParaRPr lang="it-IT" sz="2800" dirty="0"/>
          </a:p>
        </p:txBody>
      </p:sp>
      <p:cxnSp>
        <p:nvCxnSpPr>
          <p:cNvPr id="7" name="Connettore 2 6"/>
          <p:cNvCxnSpPr/>
          <p:nvPr/>
        </p:nvCxnSpPr>
        <p:spPr>
          <a:xfrm>
            <a:off x="1840230" y="3657600"/>
            <a:ext cx="1611630" cy="7543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tangolo 7"/>
          <p:cNvSpPr/>
          <p:nvPr/>
        </p:nvSpPr>
        <p:spPr>
          <a:xfrm>
            <a:off x="8019413" y="441305"/>
            <a:ext cx="29883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0" cap="none" spc="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First step</a:t>
            </a:r>
            <a:endParaRPr lang="it-IT" sz="5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89515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3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883" y="2193925"/>
            <a:ext cx="3018234" cy="4024313"/>
          </a:xfrm>
        </p:spPr>
      </p:pic>
      <p:sp>
        <p:nvSpPr>
          <p:cNvPr id="5" name="CasellaDiTesto 4"/>
          <p:cNvSpPr txBox="1"/>
          <p:nvPr/>
        </p:nvSpPr>
        <p:spPr>
          <a:xfrm>
            <a:off x="955963" y="2514600"/>
            <a:ext cx="291984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2800" dirty="0"/>
              <a:t>then add half onion and fry until it becomes golden</a:t>
            </a:r>
            <a:endParaRPr lang="it-IT" sz="2800" dirty="0"/>
          </a:p>
        </p:txBody>
      </p:sp>
      <p:cxnSp>
        <p:nvCxnSpPr>
          <p:cNvPr id="7" name="Connettore 2 6"/>
          <p:cNvCxnSpPr/>
          <p:nvPr/>
        </p:nvCxnSpPr>
        <p:spPr>
          <a:xfrm>
            <a:off x="2651760" y="4297680"/>
            <a:ext cx="1588770" cy="411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tangolo 7"/>
          <p:cNvSpPr/>
          <p:nvPr/>
        </p:nvSpPr>
        <p:spPr>
          <a:xfrm>
            <a:off x="6538638" y="274321"/>
            <a:ext cx="43572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Second step</a:t>
            </a:r>
            <a:endParaRPr lang="it-IT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5581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3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883" y="2193925"/>
            <a:ext cx="3018234" cy="4024313"/>
          </a:xfrm>
        </p:spPr>
      </p:pic>
      <p:sp>
        <p:nvSpPr>
          <p:cNvPr id="5" name="CasellaDiTesto 4"/>
          <p:cNvSpPr txBox="1"/>
          <p:nvPr/>
        </p:nvSpPr>
        <p:spPr>
          <a:xfrm>
            <a:off x="457200" y="2567226"/>
            <a:ext cx="39319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3200" dirty="0"/>
              <a:t>add the tomatoes, </a:t>
            </a:r>
            <a:endParaRPr lang="it-IT" sz="3200" dirty="0"/>
          </a:p>
        </p:txBody>
      </p:sp>
      <p:sp>
        <p:nvSpPr>
          <p:cNvPr id="6" name="Rettangolo 5"/>
          <p:cNvSpPr/>
          <p:nvPr/>
        </p:nvSpPr>
        <p:spPr>
          <a:xfrm>
            <a:off x="6287801" y="669905"/>
            <a:ext cx="33425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Third step</a:t>
            </a:r>
            <a:endParaRPr lang="it-IT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3168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3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318" y="1702435"/>
            <a:ext cx="3443426" cy="4591236"/>
          </a:xfrm>
        </p:spPr>
      </p:pic>
      <p:sp>
        <p:nvSpPr>
          <p:cNvPr id="5" name="CasellaDiTesto 4"/>
          <p:cNvSpPr txBox="1"/>
          <p:nvPr/>
        </p:nvSpPr>
        <p:spPr>
          <a:xfrm>
            <a:off x="990243" y="2890391"/>
            <a:ext cx="33604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/>
              <a:t>add</a:t>
            </a:r>
            <a:r>
              <a:rPr lang="it-IT" sz="3200" dirty="0"/>
              <a:t> the </a:t>
            </a:r>
            <a:r>
              <a:rPr lang="it-IT" sz="3200" dirty="0" err="1"/>
              <a:t>salt</a:t>
            </a:r>
            <a:r>
              <a:rPr lang="it-IT" sz="3200" dirty="0"/>
              <a:t> and </a:t>
            </a:r>
          </a:p>
        </p:txBody>
      </p:sp>
      <p:sp>
        <p:nvSpPr>
          <p:cNvPr id="6" name="Rettangolo 5"/>
          <p:cNvSpPr/>
          <p:nvPr/>
        </p:nvSpPr>
        <p:spPr>
          <a:xfrm>
            <a:off x="6501031" y="452735"/>
            <a:ext cx="38282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Fourth step</a:t>
            </a:r>
            <a:endParaRPr lang="it-IT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91151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3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975" y="2227560"/>
            <a:ext cx="5365750" cy="4024313"/>
          </a:xfrm>
        </p:spPr>
      </p:pic>
      <p:sp>
        <p:nvSpPr>
          <p:cNvPr id="6" name="CasellaDiTesto 5"/>
          <p:cNvSpPr txBox="1"/>
          <p:nvPr/>
        </p:nvSpPr>
        <p:spPr>
          <a:xfrm>
            <a:off x="697231" y="2411730"/>
            <a:ext cx="2880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Cook for 30 </a:t>
            </a:r>
            <a:r>
              <a:rPr lang="it-IT" sz="3200" dirty="0"/>
              <a:t>minutes</a:t>
            </a:r>
          </a:p>
        </p:txBody>
      </p:sp>
      <p:sp>
        <p:nvSpPr>
          <p:cNvPr id="7" name="Rettangolo 6"/>
          <p:cNvSpPr/>
          <p:nvPr/>
        </p:nvSpPr>
        <p:spPr>
          <a:xfrm>
            <a:off x="6404820" y="224740"/>
            <a:ext cx="31085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Fifth step</a:t>
            </a:r>
            <a:endParaRPr lang="it-IT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0519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3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883" y="2193925"/>
            <a:ext cx="3018234" cy="4024313"/>
          </a:xfrm>
        </p:spPr>
      </p:pic>
      <p:sp>
        <p:nvSpPr>
          <p:cNvPr id="5" name="Rettangolo 4"/>
          <p:cNvSpPr/>
          <p:nvPr/>
        </p:nvSpPr>
        <p:spPr>
          <a:xfrm>
            <a:off x="2688286" y="764373"/>
            <a:ext cx="9025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First step for the meatballs</a:t>
            </a:r>
            <a:endParaRPr lang="it-IT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16972" y="2660073"/>
            <a:ext cx="30964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Put </a:t>
            </a:r>
            <a:r>
              <a:rPr lang="it-IT" sz="3600" dirty="0" err="1" smtClean="0"/>
              <a:t>minced</a:t>
            </a:r>
            <a:r>
              <a:rPr lang="it-IT" sz="3600" dirty="0" smtClean="0"/>
              <a:t> </a:t>
            </a:r>
            <a:r>
              <a:rPr lang="it-IT" sz="3600" dirty="0" err="1" smtClean="0"/>
              <a:t>meat</a:t>
            </a:r>
            <a:r>
              <a:rPr lang="it-IT" sz="3600" dirty="0" smtClean="0"/>
              <a:t> in a </a:t>
            </a:r>
            <a:r>
              <a:rPr lang="it-IT" sz="3600" dirty="0" err="1" smtClean="0"/>
              <a:t>bowl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4084280574"/>
      </p:ext>
    </p:extLst>
  </p:cSld>
  <p:clrMapOvr>
    <a:masterClrMapping/>
  </p:clrMapOvr>
</p:sld>
</file>

<file path=ppt/theme/theme1.xml><?xml version="1.0" encoding="utf-8"?>
<a:theme xmlns:a="http://schemas.openxmlformats.org/drawingml/2006/main" name="Scia di vapore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</TotalTime>
  <Words>220</Words>
  <Application>Microsoft Office PowerPoint</Application>
  <PresentationFormat>Widescreen</PresentationFormat>
  <Paragraphs>44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inherit</vt:lpstr>
      <vt:lpstr>Scia di vapore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Fourth step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Paolo</dc:creator>
  <cp:lastModifiedBy>Paolo</cp:lastModifiedBy>
  <cp:revision>16</cp:revision>
  <dcterms:created xsi:type="dcterms:W3CDTF">2019-01-18T14:35:04Z</dcterms:created>
  <dcterms:modified xsi:type="dcterms:W3CDTF">2019-01-18T20:26:02Z</dcterms:modified>
</cp:coreProperties>
</file>