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Oswald" charset="-18"/>
      <p:regular r:id="rId4"/>
      <p:bold r:id="rId5"/>
    </p:embeddedFont>
    <p:embeddedFont>
      <p:font typeface="Average" charset="0"/>
      <p:regular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83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200925" y="222325"/>
            <a:ext cx="8520600" cy="8181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+mn-lt"/>
              </a:rPr>
              <a:t>Muffinis</a:t>
            </a:r>
            <a:endParaRPr sz="4400" dirty="0">
              <a:latin typeface="+mn-lt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143534" y="987973"/>
            <a:ext cx="8520600" cy="5885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n-lt"/>
              </a:rPr>
              <a:t>Th</a:t>
            </a:r>
            <a:r>
              <a:rPr lang="hr-HR" dirty="0" smtClean="0">
                <a:latin typeface="+mn-lt"/>
              </a:rPr>
              <a:t>is</a:t>
            </a:r>
            <a:r>
              <a:rPr lang="en" dirty="0" smtClean="0">
                <a:latin typeface="+mn-lt"/>
              </a:rPr>
              <a:t> </a:t>
            </a:r>
            <a:r>
              <a:rPr lang="en" dirty="0">
                <a:latin typeface="+mn-lt"/>
              </a:rPr>
              <a:t>is the recipe for 15 muffins</a:t>
            </a:r>
            <a:r>
              <a:rPr lang="en" dirty="0" smtClean="0">
                <a:latin typeface="+mn-lt"/>
              </a:rPr>
              <a:t>.</a:t>
            </a:r>
            <a:endParaRPr lang="hr-HR" dirty="0" smtClean="0">
              <a:latin typeface="+mn-lt"/>
            </a:endParaRPr>
          </a:p>
          <a:p>
            <a:pPr marL="0" lvl="0" indent="0" algn="l"/>
            <a:r>
              <a:rPr lang="en" dirty="0" smtClean="0">
                <a:latin typeface="+mn-lt"/>
              </a:rPr>
              <a:t>Ingredients:</a:t>
            </a:r>
            <a:endParaRPr dirty="0">
              <a:latin typeface="+mn-lt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907539">
            <a:off x="4362171" y="2057263"/>
            <a:ext cx="3258176" cy="24079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88276" y="1965434"/>
            <a:ext cx="259605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2 eggs</a:t>
            </a:r>
          </a:p>
          <a:p>
            <a:pPr lvl="0">
              <a:spcBef>
                <a:spcPts val="1600"/>
              </a:spcBef>
            </a:pPr>
            <a:r>
              <a:rPr lang="en-US" dirty="0" smtClean="0">
                <a:solidFill>
                  <a:schemeClr val="tx1"/>
                </a:solidFill>
              </a:rPr>
              <a:t>125 ml of oil</a:t>
            </a:r>
          </a:p>
          <a:p>
            <a:pPr lvl="0">
              <a:spcBef>
                <a:spcPts val="1600"/>
              </a:spcBef>
            </a:pPr>
            <a:r>
              <a:rPr lang="en-US" dirty="0" smtClean="0">
                <a:solidFill>
                  <a:schemeClr val="tx1"/>
                </a:solidFill>
              </a:rPr>
              <a:t>250 ml of milk</a:t>
            </a:r>
          </a:p>
          <a:p>
            <a:pPr lvl="0">
              <a:spcBef>
                <a:spcPts val="1600"/>
              </a:spcBef>
            </a:pPr>
            <a:r>
              <a:rPr lang="en-US" dirty="0" smtClean="0">
                <a:solidFill>
                  <a:schemeClr val="tx1"/>
                </a:solidFill>
              </a:rPr>
              <a:t>200 g of sugar</a:t>
            </a:r>
          </a:p>
          <a:p>
            <a:pPr lvl="0">
              <a:spcBef>
                <a:spcPts val="1600"/>
              </a:spcBef>
            </a:pPr>
            <a:r>
              <a:rPr lang="en-US" dirty="0" smtClean="0">
                <a:solidFill>
                  <a:schemeClr val="tx1"/>
                </a:solidFill>
              </a:rPr>
              <a:t>400 g of smooth flour</a:t>
            </a:r>
          </a:p>
          <a:p>
            <a:pPr lvl="0">
              <a:spcBef>
                <a:spcPts val="1600"/>
              </a:spcBef>
            </a:pPr>
            <a:r>
              <a:rPr lang="en-US" dirty="0" smtClean="0">
                <a:solidFill>
                  <a:schemeClr val="tx1"/>
                </a:solidFill>
              </a:rPr>
              <a:t>1 baking powder</a:t>
            </a:r>
          </a:p>
          <a:p>
            <a:pPr lvl="0">
              <a:spcBef>
                <a:spcPts val="1600"/>
              </a:spcBef>
              <a:spcAft>
                <a:spcPts val="1600"/>
              </a:spcAft>
            </a:pPr>
            <a:r>
              <a:rPr lang="en-US" dirty="0" smtClean="0">
                <a:solidFill>
                  <a:schemeClr val="tx1"/>
                </a:solidFill>
              </a:rPr>
              <a:t>5 g of salt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Oswald</vt:lpstr>
      <vt:lpstr>Average</vt:lpstr>
      <vt:lpstr>Slate</vt:lpstr>
      <vt:lpstr>Muffinis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Muffinis</dc:title>
  <dc:creator>Korisnik</dc:creator>
  <cp:lastModifiedBy>Korisnik</cp:lastModifiedBy>
  <cp:revision>3</cp:revision>
  <dcterms:modified xsi:type="dcterms:W3CDTF">2019-03-05T19:44:45Z</dcterms:modified>
</cp:coreProperties>
</file>