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13F76E-5796-4E5D-BE65-49E1E015EB1E}" type="datetimeFigureOut">
              <a:rPr lang="en-US" smtClean="0"/>
              <a:t>6/7/2016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45FDB4-14CA-4215-B982-5B581F95F3E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3F76E-5796-4E5D-BE65-49E1E015EB1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13F76E-5796-4E5D-BE65-49E1E015EB1E}"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5FDB4-14CA-4215-B982-5B581F95F3E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13F76E-5796-4E5D-BE65-49E1E015EB1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13F76E-5796-4E5D-BE65-49E1E015EB1E}"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13F76E-5796-4E5D-BE65-49E1E015EB1E}"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3F76E-5796-4E5D-BE65-49E1E015EB1E}"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13F76E-5796-4E5D-BE65-49E1E015EB1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5FDB4-14CA-4215-B982-5B581F95F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13F76E-5796-4E5D-BE65-49E1E015EB1E}"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45FDB4-14CA-4215-B982-5B581F95F3E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13F76E-5796-4E5D-BE65-49E1E015EB1E}" type="datetimeFigureOut">
              <a:rPr lang="en-US" smtClean="0"/>
              <a:t>6/7/2016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45FDB4-14CA-4215-B982-5B581F95F3E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BUZZERS</a:t>
            </a: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Erasmus+ KA2</a:t>
            </a:r>
          </a:p>
          <a:p>
            <a:r>
              <a:rPr lang="en-US" dirty="0" err="1" smtClean="0"/>
              <a:t>Dimotiko</a:t>
            </a:r>
            <a:r>
              <a:rPr lang="en-US" dirty="0" smtClean="0"/>
              <a:t> </a:t>
            </a:r>
            <a:r>
              <a:rPr lang="en-US" dirty="0" err="1" smtClean="0"/>
              <a:t>Scholeio</a:t>
            </a:r>
            <a:r>
              <a:rPr lang="en-US" dirty="0" smtClean="0"/>
              <a:t> </a:t>
            </a:r>
            <a:r>
              <a:rPr lang="en-US" dirty="0" err="1" smtClean="0"/>
              <a:t>Germasogeias</a:t>
            </a:r>
            <a:endParaRPr lang="en-US" dirty="0" smtClean="0"/>
          </a:p>
          <a:p>
            <a:r>
              <a:rPr lang="en-US" dirty="0" smtClean="0"/>
              <a:t>Teacher: Christi </a:t>
            </a:r>
            <a:r>
              <a:rPr lang="en-US" dirty="0" err="1" smtClean="0"/>
              <a:t>Demetriou</a:t>
            </a:r>
            <a:endParaRPr lang="en-US" dirty="0" smtClean="0"/>
          </a:p>
          <a:p>
            <a:r>
              <a:rPr lang="en-US" dirty="0" smtClean="0"/>
              <a:t>May 2016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8024" y="260888"/>
            <a:ext cx="41449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Constantinos\Documents\Files Sxoleiou\Erasmus+\KA2\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0671" y="188640"/>
            <a:ext cx="3058567" cy="210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5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64704"/>
            <a:ext cx="3008313" cy="779686"/>
          </a:xfrm>
        </p:spPr>
        <p:txBody>
          <a:bodyPr/>
          <a:lstStyle/>
          <a:p>
            <a:r>
              <a:rPr lang="en-US" sz="3200" dirty="0" smtClean="0"/>
              <a:t>Buzzers</a:t>
            </a:r>
            <a:endParaRPr lang="en-US" sz="3200" dirty="0"/>
          </a:p>
        </p:txBody>
      </p:sp>
      <p:sp>
        <p:nvSpPr>
          <p:cNvPr id="6" name="Text Placeholder 5"/>
          <p:cNvSpPr>
            <a:spLocks noGrp="1"/>
          </p:cNvSpPr>
          <p:nvPr>
            <p:ph type="body" idx="2"/>
          </p:nvPr>
        </p:nvSpPr>
        <p:spPr>
          <a:xfrm>
            <a:off x="251520" y="1676400"/>
            <a:ext cx="3177480" cy="4572000"/>
          </a:xfrm>
        </p:spPr>
        <p:txBody>
          <a:bodyPr>
            <a:normAutofit/>
          </a:bodyPr>
          <a:lstStyle/>
          <a:p>
            <a:r>
              <a:rPr lang="en-US" sz="2400" b="1" u="sng" dirty="0"/>
              <a:t>Subject</a:t>
            </a:r>
            <a:r>
              <a:rPr lang="en-US" sz="2400" dirty="0"/>
              <a:t>: </a:t>
            </a:r>
            <a:r>
              <a:rPr lang="en-US" sz="2400" dirty="0" smtClean="0"/>
              <a:t>Greek</a:t>
            </a:r>
          </a:p>
          <a:p>
            <a:endParaRPr lang="en-US" sz="2400" dirty="0"/>
          </a:p>
          <a:p>
            <a:r>
              <a:rPr lang="en-US" sz="2400" b="1" u="sng" dirty="0"/>
              <a:t>Grades</a:t>
            </a:r>
            <a:r>
              <a:rPr lang="en-US" sz="2400" dirty="0"/>
              <a:t>: 1</a:t>
            </a:r>
            <a:endParaRPr lang="en-US" sz="2400" dirty="0" smtClean="0"/>
          </a:p>
          <a:p>
            <a:endParaRPr lang="en-US" sz="2400" dirty="0"/>
          </a:p>
          <a:p>
            <a:r>
              <a:rPr lang="en-US" sz="2400" b="1" u="sng" dirty="0"/>
              <a:t>Goal</a:t>
            </a:r>
            <a:r>
              <a:rPr lang="en-US" sz="2400" dirty="0"/>
              <a:t>: The students to </a:t>
            </a:r>
            <a:r>
              <a:rPr lang="en-US" sz="2400" dirty="0" smtClean="0"/>
              <a:t>match the picture with the right word. The words are from their text book.</a:t>
            </a:r>
            <a:endParaRPr lang="en-US" sz="2400" dirty="0"/>
          </a:p>
        </p:txBody>
      </p:sp>
      <p:pic>
        <p:nvPicPr>
          <p:cNvPr id="1026" name="Picture 2" descr="C:\Users\Constantinos\Documents\Files Sxoleiou\Erasmus+\KA2\Activities\Cyprus\Games\Christi\A1 Buzzers (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2348880"/>
            <a:ext cx="5424354" cy="305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9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3008313" cy="491654"/>
          </a:xfrm>
        </p:spPr>
        <p:txBody>
          <a:bodyPr/>
          <a:lstStyle/>
          <a:p>
            <a:r>
              <a:rPr lang="en-US" sz="2400" dirty="0" smtClean="0"/>
              <a:t>Teaching method</a:t>
            </a:r>
            <a:endParaRPr lang="en-US" sz="2400" dirty="0"/>
          </a:p>
        </p:txBody>
      </p:sp>
      <p:sp>
        <p:nvSpPr>
          <p:cNvPr id="4" name="Text Placeholder 3"/>
          <p:cNvSpPr>
            <a:spLocks noGrp="1"/>
          </p:cNvSpPr>
          <p:nvPr>
            <p:ph type="body" idx="2"/>
          </p:nvPr>
        </p:nvSpPr>
        <p:spPr>
          <a:xfrm>
            <a:off x="251520" y="1556792"/>
            <a:ext cx="3456384" cy="4968552"/>
          </a:xfrm>
        </p:spPr>
        <p:txBody>
          <a:bodyPr>
            <a:noAutofit/>
          </a:bodyPr>
          <a:lstStyle/>
          <a:p>
            <a:pPr marL="285750" lvl="0" indent="-285750">
              <a:buFont typeface="Wingdings" panose="05000000000000000000" pitchFamily="2" charset="2"/>
              <a:buChar char="Ø"/>
            </a:pPr>
            <a:r>
              <a:rPr lang="en-US" sz="2400" dirty="0" smtClean="0"/>
              <a:t>Pairs</a:t>
            </a:r>
          </a:p>
          <a:p>
            <a:pPr marL="285750" lvl="0" indent="-285750">
              <a:buFont typeface="Wingdings" panose="05000000000000000000" pitchFamily="2" charset="2"/>
              <a:buChar char="Ø"/>
            </a:pPr>
            <a:r>
              <a:rPr lang="en-US" sz="2400" dirty="0" smtClean="0"/>
              <a:t>Up to six words per student</a:t>
            </a:r>
          </a:p>
          <a:p>
            <a:pPr marL="285750" lvl="0" indent="-285750">
              <a:buFont typeface="Wingdings" panose="05000000000000000000" pitchFamily="2" charset="2"/>
              <a:buChar char="Ø"/>
            </a:pPr>
            <a:r>
              <a:rPr lang="en-US" sz="2400" dirty="0" smtClean="0"/>
              <a:t>We can use less words for students that have learning difficulties</a:t>
            </a:r>
            <a:endParaRPr lang="en-US" sz="24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2524530"/>
            <a:ext cx="5111750" cy="287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6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23528" y="1676400"/>
            <a:ext cx="3105472" cy="4572000"/>
          </a:xfrm>
        </p:spPr>
        <p:txBody>
          <a:bodyPr>
            <a:normAutofit fontScale="92500" lnSpcReduction="10000"/>
          </a:bodyPr>
          <a:lstStyle/>
          <a:p>
            <a:r>
              <a:rPr lang="en-US" sz="2400" dirty="0" smtClean="0"/>
              <a:t>This exercise is for the first trimester of class 1. The pictures are placed on the board. Two students are holding the words. With the mark of the teacher they start to match the pictures with the words they are holding. The first student that finishes can push the buzzer. The exercise can be repeated with other pupils. </a:t>
            </a:r>
            <a:endParaRPr lang="en-US" sz="2400" dirty="0"/>
          </a:p>
          <a:p>
            <a:endParaRPr lang="en-US" dirty="0"/>
          </a:p>
        </p:txBody>
      </p:sp>
      <p:sp>
        <p:nvSpPr>
          <p:cNvPr id="5" name="Title 1"/>
          <p:cNvSpPr>
            <a:spLocks noGrp="1"/>
          </p:cNvSpPr>
          <p:nvPr>
            <p:ph type="title"/>
          </p:nvPr>
        </p:nvSpPr>
        <p:spPr>
          <a:xfrm>
            <a:off x="323528" y="908720"/>
            <a:ext cx="3008313" cy="491654"/>
          </a:xfrm>
        </p:spPr>
        <p:txBody>
          <a:bodyPr/>
          <a:lstStyle/>
          <a:p>
            <a:r>
              <a:rPr lang="en-US" sz="2400" dirty="0" smtClean="0"/>
              <a:t>Activity</a:t>
            </a:r>
            <a:endParaRPr lang="en-US" sz="2400"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2524530"/>
            <a:ext cx="5111750" cy="287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2743200" cy="610392"/>
          </a:xfrm>
        </p:spPr>
        <p:txBody>
          <a:bodyPr/>
          <a:lstStyle/>
          <a:p>
            <a:r>
              <a:rPr lang="en-US" dirty="0" smtClean="0"/>
              <a:t>Assessment </a:t>
            </a:r>
            <a:endParaRPr lang="en-US" dirty="0"/>
          </a:p>
        </p:txBody>
      </p:sp>
      <p:sp>
        <p:nvSpPr>
          <p:cNvPr id="3" name="Text Placeholder 2"/>
          <p:cNvSpPr>
            <a:spLocks noGrp="1"/>
          </p:cNvSpPr>
          <p:nvPr>
            <p:ph type="body" idx="2"/>
          </p:nvPr>
        </p:nvSpPr>
        <p:spPr>
          <a:xfrm>
            <a:off x="251520" y="1628800"/>
            <a:ext cx="2743200" cy="4572000"/>
          </a:xfrm>
        </p:spPr>
        <p:txBody>
          <a:bodyPr>
            <a:normAutofit/>
          </a:bodyPr>
          <a:lstStyle/>
          <a:p>
            <a:r>
              <a:rPr lang="en-US" sz="2400" dirty="0" smtClean="0"/>
              <a:t>It’s a quick and fun way to check if the students learned the vocabulary of the lesson.</a:t>
            </a:r>
            <a:endParaRPr lang="en-US" sz="2400" dirty="0"/>
          </a:p>
        </p:txBody>
      </p:sp>
      <p:pic>
        <p:nvPicPr>
          <p:cNvPr id="3075" name="Picture 3" descr="C:\Users\Constantinos\Documents\Files Sxoleiou\Erasmus+\KA2\Activities\Cyprus\Games\Christi\A1 Buzzers (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2524720"/>
            <a:ext cx="5111750" cy="287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53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TotalTime>
  <Words>145</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BUZZERS </vt:lpstr>
      <vt:lpstr>Buzzers</vt:lpstr>
      <vt:lpstr>Teaching method</vt:lpstr>
      <vt:lpstr>Activity</vt:lpstr>
      <vt:lpstr>Assessment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BINGO</dc:title>
  <dc:creator>Constantinos</dc:creator>
  <cp:lastModifiedBy>Constantinos</cp:lastModifiedBy>
  <cp:revision>10</cp:revision>
  <dcterms:created xsi:type="dcterms:W3CDTF">2016-06-02T15:22:01Z</dcterms:created>
  <dcterms:modified xsi:type="dcterms:W3CDTF">2016-06-07T17:05:39Z</dcterms:modified>
</cp:coreProperties>
</file>