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62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481BB7-BF0A-4BEA-BE36-76BD9B2CAF97}" type="datetimeFigureOut">
              <a:rPr lang="it-IT" smtClean="0"/>
              <a:pPr/>
              <a:t>21/03/2017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786FE9-44EA-4457-A042-9B8099FF771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attività a scuola ott. Novembre\giochi\IMG_20161108_112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619596"/>
            <a:ext cx="7772400" cy="438080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KAHOOT</a:t>
            </a:r>
            <a:br>
              <a:rPr lang="it-IT" dirty="0" smtClean="0"/>
            </a:br>
            <a:r>
              <a:rPr lang="it-IT" sz="2000" dirty="0" smtClean="0"/>
              <a:t>MAKING LEARNING AWESOME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dirty="0" smtClean="0"/>
              <a:t>PLAYERS ANSWER ON THEIR OWN DEVICES WHILE GAMES ARE DISPLAYED</a:t>
            </a:r>
            <a:br>
              <a:rPr lang="it-IT" sz="2000" dirty="0" smtClean="0"/>
            </a:br>
            <a:r>
              <a:rPr lang="it-IT" sz="2000" dirty="0" smtClean="0"/>
              <a:t>ON A SHAREDSCREEN TO UNITE THE LESSON ENCOURAGING PLAYERS TO LOOK UP</a:t>
            </a:r>
            <a:endParaRPr lang="it-IT" sz="2000" dirty="0"/>
          </a:p>
        </p:txBody>
      </p:sp>
      <p:pic>
        <p:nvPicPr>
          <p:cNvPr id="6146" name="Picture 2" descr="C:\Users\Utente\Desktop\attività a scuola ott. Novembre\giochi\IMG_20161108_1127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14488"/>
            <a:ext cx="4038600" cy="3287024"/>
          </a:xfrm>
          <a:prstGeom prst="rect">
            <a:avLst/>
          </a:prstGeom>
          <a:noFill/>
        </p:spPr>
      </p:pic>
      <p:pic>
        <p:nvPicPr>
          <p:cNvPr id="6149" name="Picture 5" descr="C:\Users\Utente\Desktop\attività a scuola ott. Novembre\giochi\IMG_20161108_112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4038600" cy="328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TEST </a:t>
            </a:r>
            <a:r>
              <a:rPr lang="it-IT" sz="2000" dirty="0" smtClean="0"/>
              <a:t>PERSONAL KNOWLEDGE</a:t>
            </a:r>
            <a:endParaRPr lang="it-IT" sz="2000" dirty="0"/>
          </a:p>
        </p:txBody>
      </p:sp>
      <p:pic>
        <p:nvPicPr>
          <p:cNvPr id="7170" name="Picture 2" descr="C:\Users\Utente\Desktop\attività a scuola ott. Novembre\giochi\IMG_20161108_1127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020003"/>
            <a:ext cx="4038600" cy="2276906"/>
          </a:xfrm>
          <a:prstGeom prst="rect">
            <a:avLst/>
          </a:prstGeom>
          <a:noFill/>
        </p:spPr>
      </p:pic>
      <p:pic>
        <p:nvPicPr>
          <p:cNvPr id="7171" name="Picture 3" descr="C:\Users\Utente\Desktop\attività a scuola ott. Novembre\giochi\IMG_20161108_1128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9788" y="3020003"/>
            <a:ext cx="4038600" cy="227690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EVALUATE UNDERSTANDING OR CREATE KAHOOT TO ASSIST FORMATIVE ASSESSMENT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4786314" y="1214422"/>
            <a:ext cx="3900486" cy="1103329"/>
          </a:xfrm>
        </p:spPr>
        <p:txBody>
          <a:bodyPr>
            <a:noAutofit/>
          </a:bodyPr>
          <a:lstStyle/>
          <a:p>
            <a:r>
              <a:rPr lang="it-IT" sz="1800" b="0" dirty="0" smtClean="0"/>
              <a:t> FACILITATE  DISCUSSION AND INITIATE DEBATE.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attività a scuola ott. Novembre\giochi\IMG_20161108_112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1619596"/>
            <a:ext cx="7772400" cy="438080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IT PRODUCES DISCUSSION AND PEDAGOGICAL IMPACT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68792" cy="8175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it-IT" dirty="0"/>
          </a:p>
        </p:txBody>
      </p:sp>
      <p:pic>
        <p:nvPicPr>
          <p:cNvPr id="4098" name="Picture 2" descr="C:\Users\Utente\Desktop\attività a scuola ott. Novembre\giochi\IMG_20161108_112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3730" y="2201863"/>
            <a:ext cx="2205540" cy="3913187"/>
          </a:xfrm>
          <a:prstGeom prst="rect">
            <a:avLst/>
          </a:prstGeom>
          <a:noFill/>
        </p:spPr>
      </p:pic>
      <p:pic>
        <p:nvPicPr>
          <p:cNvPr id="4100" name="Picture 4" descr="C:\Users\Utente\Desktop\attività a scuola ott. Novembre\giochi\IMG_20161108_1125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66318" y="2201863"/>
            <a:ext cx="2205540" cy="3913187"/>
          </a:xfrm>
          <a:prstGeom prst="rect">
            <a:avLst/>
          </a:prstGeom>
          <a:noFill/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 </a:t>
            </a:r>
            <a:r>
              <a:rPr sz="2000" smtClean="0"/>
              <a:t>AFTER A GAME, PLAYERS</a:t>
            </a:r>
            <a:r>
              <a:rPr lang="en-US" sz="2000" dirty="0" smtClean="0"/>
              <a:t> CAN BE ENCORAGED </a:t>
            </a:r>
            <a:r>
              <a:rPr sz="2000" smtClean="0"/>
              <a:t>TO CREATE AND SHARE</a:t>
            </a:r>
            <a:r>
              <a:rPr lang="en-US" sz="2000" dirty="0" smtClean="0"/>
              <a:t>  THEIR OWN  </a:t>
            </a:r>
            <a:r>
              <a:rPr sz="2000" smtClean="0"/>
              <a:t>KAHOOTS TO DEEPEN UNDERSTANDING, MASTERY, AND PURPOSE.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dirty="0" smtClean="0"/>
              <a:t>RE- </a:t>
            </a:r>
            <a:r>
              <a:rPr lang="it-IT" sz="2000" dirty="0" smtClean="0"/>
              <a:t>ENERGIZE </a:t>
            </a:r>
            <a:r>
              <a:rPr lang="it-IT" sz="2000" dirty="0" smtClean="0"/>
              <a:t>AND REWARD</a:t>
            </a:r>
            <a:endParaRPr lang="it-IT" sz="2000" dirty="0"/>
          </a:p>
        </p:txBody>
      </p:sp>
      <p:pic>
        <p:nvPicPr>
          <p:cNvPr id="5122" name="Picture 2" descr="C:\Users\Utente\Desktop\attività a scuola ott. Novembre\giochi\IMG_20161108_1125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2805229" cy="3951288"/>
          </a:xfrm>
          <a:prstGeom prst="rect">
            <a:avLst/>
          </a:prstGeom>
          <a:noFill/>
        </p:spPr>
      </p:pic>
      <p:pic>
        <p:nvPicPr>
          <p:cNvPr id="5123" name="Picture 3" descr="C:\Users\Utente\Desktop\attività a scuola ott. Novembre\giochi\IMG_20161108_1127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3929090" cy="392909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TO INTRODUCE NEW TOPICS</a:t>
            </a:r>
            <a:br>
              <a:rPr lang="it-IT" sz="2000" dirty="0" smtClean="0"/>
            </a:br>
            <a:r>
              <a:rPr lang="it-IT" sz="2000" dirty="0" smtClean="0"/>
              <a:t>REVIEW REVISE AND REINFORCE</a:t>
            </a:r>
            <a:endParaRPr lang="it-IT" sz="2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000" b="0" dirty="0" smtClean="0"/>
              <a:t>Create a </a:t>
            </a:r>
            <a:r>
              <a:rPr lang="en-US" sz="2000" b="0" dirty="0" err="1" smtClean="0"/>
              <a:t>kahoot</a:t>
            </a:r>
            <a:r>
              <a:rPr lang="en-US" sz="2000" b="0" dirty="0" smtClean="0"/>
              <a:t> to break the ice, re-energize a room, reward good behavior or just have a little fun.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testo 4"/>
          <p:cNvSpPr>
            <a:spLocks noGrp="1"/>
          </p:cNvSpPr>
          <p:nvPr>
            <p:ph type="body" idx="3"/>
          </p:nvPr>
        </p:nvSpPr>
        <p:spPr>
          <a:xfrm>
            <a:off x="1928794" y="3857628"/>
            <a:ext cx="5072098" cy="428628"/>
          </a:xfrm>
        </p:spPr>
        <p:txBody>
          <a:bodyPr/>
          <a:lstStyle/>
          <a:p>
            <a:pPr algn="ctr"/>
            <a:r>
              <a:rPr lang="en-US" sz="2000" b="0" dirty="0" smtClean="0"/>
              <a:t>SCUOLA SECONDARIA DI I GRADO</a:t>
            </a:r>
          </a:p>
          <a:p>
            <a:pPr algn="ctr"/>
            <a:r>
              <a:rPr lang="en-US" sz="2000" dirty="0" smtClean="0"/>
              <a:t>COSMO GUASTELLA</a:t>
            </a:r>
          </a:p>
          <a:p>
            <a:pPr algn="ctr"/>
            <a:r>
              <a:rPr lang="en-US" sz="2000" b="0" dirty="0" smtClean="0"/>
              <a:t>MISILMERI- ITALY</a:t>
            </a:r>
            <a:endParaRPr lang="en-US" sz="2000" b="0" dirty="0" smtClean="0"/>
          </a:p>
        </p:txBody>
      </p:sp>
      <p:sp>
        <p:nvSpPr>
          <p:cNvPr id="9" name="Segnaposto testo 4"/>
          <p:cNvSpPr>
            <a:spLocks noGrp="1"/>
          </p:cNvSpPr>
          <p:nvPr>
            <p:ph type="body" idx="3"/>
          </p:nvPr>
        </p:nvSpPr>
        <p:spPr>
          <a:xfrm>
            <a:off x="5214942" y="5143512"/>
            <a:ext cx="3357586" cy="857256"/>
          </a:xfrm>
        </p:spPr>
        <p:txBody>
          <a:bodyPr/>
          <a:lstStyle/>
          <a:p>
            <a:pPr algn="ctr"/>
            <a:r>
              <a:rPr lang="en-US" sz="2000" b="0" dirty="0" err="1" smtClean="0"/>
              <a:t>Antonietta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Cimo</a:t>
            </a:r>
            <a:r>
              <a:rPr lang="en-US" sz="2000" b="0" dirty="0" smtClean="0"/>
              <a:t>’</a:t>
            </a:r>
          </a:p>
          <a:p>
            <a:pPr algn="ctr"/>
            <a:r>
              <a:rPr lang="en-US" sz="1600" b="0" i="1" dirty="0" smtClean="0"/>
              <a:t>English teacher</a:t>
            </a:r>
            <a:endParaRPr lang="en-US" sz="1600" b="0" i="1" dirty="0" smtClean="0"/>
          </a:p>
        </p:txBody>
      </p:sp>
      <p:sp>
        <p:nvSpPr>
          <p:cNvPr id="10" name="Segnaposto testo 4"/>
          <p:cNvSpPr>
            <a:spLocks noGrp="1"/>
          </p:cNvSpPr>
          <p:nvPr>
            <p:ph type="body" idx="3"/>
          </p:nvPr>
        </p:nvSpPr>
        <p:spPr>
          <a:xfrm>
            <a:off x="714348" y="5214950"/>
            <a:ext cx="3071834" cy="428628"/>
          </a:xfrm>
        </p:spPr>
        <p:txBody>
          <a:bodyPr/>
          <a:lstStyle/>
          <a:p>
            <a:r>
              <a:rPr lang="en-US" sz="2000" b="0" dirty="0" smtClean="0"/>
              <a:t>Didactic game 2017</a:t>
            </a:r>
            <a:endParaRPr lang="en-US" sz="2000" b="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</TotalTime>
  <Words>81</Words>
  <Application>Microsoft Office PowerPoint</Application>
  <PresentationFormat>Presentazione su schermo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Carta</vt:lpstr>
      <vt:lpstr>KAHOOT MAKING LEARNING AWESOME</vt:lpstr>
      <vt:lpstr>PLAYERS ANSWER ON THEIR OWN DEVICES WHILE GAMES ARE DISPLAYED ON A SHAREDSCREEN TO UNITE THE LESSON ENCOURAGING PLAYERS TO LOOK UP</vt:lpstr>
      <vt:lpstr>EVALUATE UNDERSTANDING OR CREATE KAHOOT TO ASSIST FORMATIVE ASSESSMENT </vt:lpstr>
      <vt:lpstr>IT PRODUCES DISCUSSION AND PEDAGOGICAL IMPACT</vt:lpstr>
      <vt:lpstr> AFTER A GAME, PLAYERS CAN BE ENCORAGED TO CREATE AND SHARE  THEIR OWN  KAHOOTS TO DEEPEN UNDERSTANDING, MASTERY, AND PURPOSE.</vt:lpstr>
      <vt:lpstr>TO INTRODUCE NEW TOPICS REVIEW REVISE AND REINFORCE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kAOOT</dc:title>
  <dc:creator>Utente</dc:creator>
  <cp:lastModifiedBy>Utente</cp:lastModifiedBy>
  <cp:revision>11</cp:revision>
  <dcterms:created xsi:type="dcterms:W3CDTF">2017-03-20T22:49:08Z</dcterms:created>
  <dcterms:modified xsi:type="dcterms:W3CDTF">2017-03-21T12:35:01Z</dcterms:modified>
</cp:coreProperties>
</file>