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CC018-54FC-455F-ADAB-CFFA1044D8DA}" type="datetimeFigureOut">
              <a:rPr lang="it-IT" smtClean="0"/>
              <a:t>21/03/2017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D1855-32FF-426C-B398-9952FAEEB73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CC018-54FC-455F-ADAB-CFFA1044D8DA}" type="datetimeFigureOut">
              <a:rPr lang="it-IT" smtClean="0"/>
              <a:t>21/03/2017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D1855-32FF-426C-B398-9952FAEEB73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CC018-54FC-455F-ADAB-CFFA1044D8DA}" type="datetimeFigureOut">
              <a:rPr lang="it-IT" smtClean="0"/>
              <a:t>21/03/2017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D1855-32FF-426C-B398-9952FAEEB73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CC018-54FC-455F-ADAB-CFFA1044D8DA}" type="datetimeFigureOut">
              <a:rPr lang="it-IT" smtClean="0"/>
              <a:t>21/03/2017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D1855-32FF-426C-B398-9952FAEEB73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CC018-54FC-455F-ADAB-CFFA1044D8DA}" type="datetimeFigureOut">
              <a:rPr lang="it-IT" smtClean="0"/>
              <a:t>21/03/2017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D1855-32FF-426C-B398-9952FAEEB73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CC018-54FC-455F-ADAB-CFFA1044D8DA}" type="datetimeFigureOut">
              <a:rPr lang="it-IT" smtClean="0"/>
              <a:t>21/03/2017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D1855-32FF-426C-B398-9952FAEEB73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CC018-54FC-455F-ADAB-CFFA1044D8DA}" type="datetimeFigureOut">
              <a:rPr lang="it-IT" smtClean="0"/>
              <a:t>21/03/2017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D1855-32FF-426C-B398-9952FAEEB73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CC018-54FC-455F-ADAB-CFFA1044D8DA}" type="datetimeFigureOut">
              <a:rPr lang="it-IT" smtClean="0"/>
              <a:t>21/03/2017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D1855-32FF-426C-B398-9952FAEEB73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CC018-54FC-455F-ADAB-CFFA1044D8DA}" type="datetimeFigureOut">
              <a:rPr lang="it-IT" smtClean="0"/>
              <a:t>21/03/2017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D1855-32FF-426C-B398-9952FAEEB73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CC018-54FC-455F-ADAB-CFFA1044D8DA}" type="datetimeFigureOut">
              <a:rPr lang="it-IT" smtClean="0"/>
              <a:t>21/03/2017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D1855-32FF-426C-B398-9952FAEEB73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CC018-54FC-455F-ADAB-CFFA1044D8DA}" type="datetimeFigureOut">
              <a:rPr lang="it-IT" smtClean="0"/>
              <a:t>21/03/2017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D1855-32FF-426C-B398-9952FAEEB73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CC018-54FC-455F-ADAB-CFFA1044D8DA}" type="datetimeFigureOut">
              <a:rPr lang="it-IT" smtClean="0"/>
              <a:t>21/03/2017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D1855-32FF-426C-B398-9952FAEEB733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2071702"/>
          </a:xfrm>
        </p:spPr>
        <p:txBody>
          <a:bodyPr/>
          <a:lstStyle/>
          <a:p>
            <a:r>
              <a:rPr lang="it-IT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TIME FOR CODING!</a:t>
            </a:r>
            <a:br>
              <a:rPr lang="it-IT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000240"/>
            <a:ext cx="6400800" cy="1643074"/>
          </a:xfr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it-IT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STUDENTS’ CODING WORKSHOP</a:t>
            </a:r>
            <a:endParaRPr lang="it-IT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7" name="Picture 3" descr="C:\Users\stefa\Desktop\KAH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277963">
            <a:off x="114666" y="3145399"/>
            <a:ext cx="4265074" cy="2808237"/>
          </a:xfrm>
          <a:prstGeom prst="rect">
            <a:avLst/>
          </a:prstGeom>
          <a:noFill/>
        </p:spPr>
      </p:pic>
      <p:pic>
        <p:nvPicPr>
          <p:cNvPr id="1028" name="Picture 4" descr="C:\Users\stefa\Desktop\KAH 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961966">
            <a:off x="4377065" y="3019440"/>
            <a:ext cx="4316069" cy="30123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tefa\Desktop\WORKSOP KAHOOT E SNAKES AND LADDER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3143248"/>
            <a:ext cx="4143372" cy="3714752"/>
          </a:xfrm>
          <a:prstGeom prst="rect">
            <a:avLst/>
          </a:prstGeom>
          <a:noFill/>
        </p:spPr>
      </p:pic>
      <p:pic>
        <p:nvPicPr>
          <p:cNvPr id="2050" name="Picture 2" descr="C:\Users\stefa\Desktop\KAH 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143248"/>
            <a:ext cx="5000628" cy="3714752"/>
          </a:xfrm>
          <a:prstGeom prst="rect">
            <a:avLst/>
          </a:prstGeom>
          <a:noFill/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" y="0"/>
            <a:ext cx="3428992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AIMS: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learning to learn</a:t>
            </a:r>
            <a:endParaRPr lang="it-IT" sz="1400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-solving problems</a:t>
            </a:r>
            <a:endParaRPr kumimoji="0" lang="it-I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acquiring digital  and coding competences  </a:t>
            </a:r>
            <a:endParaRPr kumimoji="0" lang="it-I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-analyzing software </a:t>
            </a:r>
            <a:endParaRPr kumimoji="0" lang="it-I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-creating a scratch and playing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kahoot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quizzes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latin typeface="Calibri" pitchFamily="34" charset="0"/>
                <a:cs typeface="Times New Roman" pitchFamily="18" charset="0"/>
              </a:rPr>
              <a:t>- </a:t>
            </a:r>
            <a:endParaRPr kumimoji="0" lang="it-IT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3" name="Picture 5" descr="C:\Users\stefa\Desktop\imag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8992" y="142852"/>
            <a:ext cx="5715008" cy="30003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tefa\Desktop\KAH 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3429000"/>
            <a:ext cx="4643438" cy="3429000"/>
          </a:xfrm>
          <a:prstGeom prst="rect">
            <a:avLst/>
          </a:prstGeom>
          <a:noFill/>
        </p:spPr>
      </p:pic>
      <p:pic>
        <p:nvPicPr>
          <p:cNvPr id="3075" name="Picture 3" descr="C:\Users\stefa\Desktop\KAH 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0"/>
            <a:ext cx="4929190" cy="3786190"/>
          </a:xfrm>
          <a:prstGeom prst="rect">
            <a:avLst/>
          </a:prstGeom>
          <a:noFill/>
        </p:spPr>
      </p:pic>
      <p:pic>
        <p:nvPicPr>
          <p:cNvPr id="3076" name="Picture 4" descr="C:\Users\stefa\Desktop\KAH 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14810" y="3429000"/>
            <a:ext cx="4929190" cy="3429000"/>
          </a:xfrm>
          <a:prstGeom prst="rect">
            <a:avLst/>
          </a:prstGeom>
          <a:noFill/>
        </p:spPr>
      </p:pic>
      <p:pic>
        <p:nvPicPr>
          <p:cNvPr id="3077" name="Picture 5" descr="C:\Users\stefa\Desktop\KAH 4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4286248" cy="3429000"/>
          </a:xfrm>
          <a:prstGeom prst="rect">
            <a:avLst/>
          </a:prstGeom>
          <a:noFill/>
        </p:spPr>
      </p:pic>
      <p:sp>
        <p:nvSpPr>
          <p:cNvPr id="7" name="Rettangolo 6"/>
          <p:cNvSpPr/>
          <p:nvPr/>
        </p:nvSpPr>
        <p:spPr>
          <a:xfrm>
            <a:off x="1285852" y="1071545"/>
            <a:ext cx="750099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sz="5400" b="1" dirty="0" err="1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Lots</a:t>
            </a:r>
            <a:r>
              <a:rPr lang="it-IT" sz="5400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it-IT" sz="5400" b="1" dirty="0" err="1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of</a:t>
            </a:r>
            <a:r>
              <a:rPr lang="it-IT" sz="5400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it-IT" sz="5400" b="1" dirty="0" err="1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fun</a:t>
            </a:r>
            <a:r>
              <a:rPr lang="it-IT" sz="5400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it-IT" sz="5400" b="1" dirty="0" err="1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playing</a:t>
            </a:r>
            <a:r>
              <a:rPr lang="it-IT" sz="5400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it-IT" sz="5400" b="1" dirty="0" err="1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Kahoot</a:t>
            </a:r>
            <a:r>
              <a:rPr lang="it-IT" sz="5400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it-IT" sz="5400" b="1" dirty="0" err="1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quizzes</a:t>
            </a:r>
            <a:r>
              <a:rPr lang="it-IT" sz="5400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!</a:t>
            </a:r>
            <a:endParaRPr lang="it-IT" sz="5400" b="1" dirty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43</Words>
  <Application>Microsoft Office PowerPoint</Application>
  <PresentationFormat>Presentazione su schermo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TIME FOR CODING! </vt:lpstr>
      <vt:lpstr>Diapositiva 2</vt:lpstr>
      <vt:lpstr>Diapositiva 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FOR CODING!</dc:title>
  <dc:creator>Stefania Calandra</dc:creator>
  <cp:lastModifiedBy>Stefania Calandra</cp:lastModifiedBy>
  <cp:revision>4</cp:revision>
  <dcterms:created xsi:type="dcterms:W3CDTF">2017-03-21T18:35:02Z</dcterms:created>
  <dcterms:modified xsi:type="dcterms:W3CDTF">2017-03-21T19:10:45Z</dcterms:modified>
</cp:coreProperties>
</file>