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3" r:id="rId9"/>
    <p:sldId id="264" r:id="rId10"/>
    <p:sldId id="265" r:id="rId11"/>
    <p:sldId id="261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0CA67-6FB0-4764-BF00-2866B969B2C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E6BF-7771-427B-8756-2D618922E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15106E7-682D-4C8D-9A05-BCC4BFFBE3FC}" type="datetimeFigureOut">
              <a:rPr lang="el-GR" smtClean="0"/>
              <a:t>03/12/2015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819217-919A-46AD-A81F-DAB5063B075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educational-system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@34.7157616,33.0828039,237m/data=!3m1!1e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l-GR" dirty="0"/>
              <a:t>Δημοτικό Σχολείο </a:t>
            </a:r>
            <a:r>
              <a:rPr lang="el-GR" dirty="0" err="1" smtClean="0"/>
              <a:t>Γερμασόγειας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Germasogeia</a:t>
            </a:r>
            <a:r>
              <a:rPr lang="en-US" dirty="0" smtClean="0"/>
              <a:t> Primary School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185" y="4653136"/>
            <a:ext cx="8435280" cy="1752600"/>
          </a:xfrm>
        </p:spPr>
        <p:txBody>
          <a:bodyPr>
            <a:normAutofit/>
          </a:bodyPr>
          <a:lstStyle/>
          <a:p>
            <a:r>
              <a:rPr lang="en-US" b="1" u="sng" dirty="0"/>
              <a:t>Play with me and teach me - tradition and modernity in active </a:t>
            </a:r>
            <a:r>
              <a:rPr lang="en-US" b="1" u="sng" dirty="0" smtClean="0"/>
              <a:t>teaching</a:t>
            </a:r>
          </a:p>
          <a:p>
            <a:endParaRPr lang="en-US" dirty="0" smtClean="0"/>
          </a:p>
          <a:p>
            <a:r>
              <a:rPr lang="en-US" dirty="0" smtClean="0"/>
              <a:t>Erasmus</a:t>
            </a:r>
            <a:r>
              <a:rPr lang="en-US" dirty="0"/>
              <a:t>+ </a:t>
            </a:r>
            <a:r>
              <a:rPr lang="en-US" dirty="0" smtClean="0"/>
              <a:t>KA2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28898" b="35551"/>
          <a:stretch/>
        </p:blipFill>
        <p:spPr bwMode="auto">
          <a:xfrm>
            <a:off x="4716016" y="476672"/>
            <a:ext cx="4143589" cy="86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ur school’s surroundings</a:t>
            </a:r>
            <a:endParaRPr lang="en-US" dirty="0"/>
          </a:p>
        </p:txBody>
      </p:sp>
      <p:pic>
        <p:nvPicPr>
          <p:cNvPr id="5122" name="Picture 2" descr="C:\Users\Constantinos\Pictures\Γερμασόγεια\2014_2015\Σχολείο Κτίριο\20150203_1244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4"/>
          <a:stretch/>
        </p:blipFill>
        <p:spPr bwMode="auto">
          <a:xfrm>
            <a:off x="0" y="3768436"/>
            <a:ext cx="4788024" cy="30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onstantinos\Pictures\Γερμασόγεια\2014_2015\Σχολείο Κτίριο\20150303_095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"/>
          <a:stretch/>
        </p:blipFill>
        <p:spPr bwMode="auto">
          <a:xfrm>
            <a:off x="4211961" y="1268760"/>
            <a:ext cx="4911824" cy="34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dirty="0" smtClean="0"/>
              <a:t>Cyprus Education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 action="ppaction://hlinkfile"/>
              </a:rPr>
              <a:t>Structure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Primary school curriculum – Subjects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Greek language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Maths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Science and Technology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History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Religious Education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Geography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Physical education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Arts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Music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Design and Technology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English language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Environmental education, health education, promoting life attitudes, values and social education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10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dirty="0" smtClean="0"/>
              <a:t>Cyprus</a:t>
            </a:r>
            <a:endParaRPr lang="en-US" dirty="0"/>
          </a:p>
        </p:txBody>
      </p:sp>
      <p:pic>
        <p:nvPicPr>
          <p:cNvPr id="6148" name="Picture 4" descr="http://www.gifs.net/Animation11/Geography_and_History/International_Flags/cypru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21621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224975" cy="50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5877272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r>
              <a:rPr lang="en-US" dirty="0"/>
              <a:t>Our School - Location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2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75856" y="1268760"/>
            <a:ext cx="0" cy="4536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6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town – Our school -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https://www.google.com/maps/@34.7157616,33.0828039,237m/data=!</a:t>
            </a:r>
            <a:r>
              <a:rPr lang="en-US" dirty="0" smtClean="0">
                <a:hlinkClick r:id="rId2"/>
              </a:rPr>
              <a:t>3m1!1e3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n-US" sz="3600" dirty="0"/>
              <a:t>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r>
              <a:rPr lang="en-US" sz="2400" dirty="0"/>
              <a:t>Our school is situated in </a:t>
            </a:r>
            <a:r>
              <a:rPr lang="en-US" sz="2400" dirty="0" err="1" smtClean="0"/>
              <a:t>Paniotis</a:t>
            </a:r>
            <a:r>
              <a:rPr lang="en-US" sz="2400" dirty="0" smtClean="0"/>
              <a:t> area at </a:t>
            </a:r>
            <a:r>
              <a:rPr lang="en-US" sz="2400" dirty="0" err="1" smtClean="0"/>
              <a:t>Germasogeia</a:t>
            </a:r>
            <a:r>
              <a:rPr lang="en-US" sz="2400" dirty="0" smtClean="0"/>
              <a:t> Municipality. </a:t>
            </a:r>
            <a:r>
              <a:rPr lang="en-US" sz="2400" dirty="0"/>
              <a:t>We are 5</a:t>
            </a:r>
            <a:r>
              <a:rPr lang="en-US" sz="2400" dirty="0" smtClean="0"/>
              <a:t>km </a:t>
            </a:r>
            <a:r>
              <a:rPr lang="en-US" sz="2400" dirty="0"/>
              <a:t>away from </a:t>
            </a:r>
            <a:r>
              <a:rPr lang="en-US" sz="2400" dirty="0" smtClean="0"/>
              <a:t>the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of Limassol (the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biggest town in Cyprus).</a:t>
            </a:r>
            <a:endParaRPr lang="en-US" sz="2400" dirty="0"/>
          </a:p>
          <a:p>
            <a:r>
              <a:rPr lang="en-US" sz="2400" dirty="0" smtClean="0"/>
              <a:t>We have 275 </a:t>
            </a:r>
            <a:r>
              <a:rPr lang="en-US" sz="2400" dirty="0"/>
              <a:t>students in </a:t>
            </a:r>
            <a:r>
              <a:rPr lang="en-US" sz="2400" dirty="0" smtClean="0"/>
              <a:t>13 classes. </a:t>
            </a:r>
            <a:r>
              <a:rPr lang="en-US" sz="2400" dirty="0"/>
              <a:t>Also we </a:t>
            </a:r>
            <a:r>
              <a:rPr lang="en-US" sz="2400" dirty="0" smtClean="0"/>
              <a:t>have a class for </a:t>
            </a:r>
            <a:r>
              <a:rPr lang="en-US" sz="2400" dirty="0"/>
              <a:t>children with special needs.</a:t>
            </a:r>
          </a:p>
          <a:p>
            <a:r>
              <a:rPr lang="en-US" sz="2400" dirty="0"/>
              <a:t>Our school has </a:t>
            </a:r>
            <a:r>
              <a:rPr lang="en-US" sz="2400" dirty="0" smtClean="0"/>
              <a:t>24 </a:t>
            </a:r>
            <a:r>
              <a:rPr lang="en-US" sz="2400" dirty="0"/>
              <a:t>teachers. </a:t>
            </a:r>
          </a:p>
          <a:p>
            <a:r>
              <a:rPr lang="en-US" sz="2400" dirty="0"/>
              <a:t>We have special classes for Art, Computers, Music, Technology and Housekeeping. </a:t>
            </a:r>
          </a:p>
          <a:p>
            <a:r>
              <a:rPr lang="en-US" sz="2400" dirty="0"/>
              <a:t>Also, our school has a </a:t>
            </a:r>
            <a:r>
              <a:rPr lang="en-US" sz="2400" dirty="0" smtClean="0"/>
              <a:t>Play Room </a:t>
            </a:r>
            <a:r>
              <a:rPr lang="en-US" sz="2400" dirty="0"/>
              <a:t>and a big Hall that is used for our celebrations and Physical Education. </a:t>
            </a:r>
            <a:endParaRPr lang="en-US" sz="2400" dirty="0" smtClean="0"/>
          </a:p>
          <a:p>
            <a:r>
              <a:rPr lang="en-US" sz="2400" dirty="0" smtClean="0"/>
              <a:t>In our school yard there is a Road Safety Park.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924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066800"/>
          </a:xfrm>
        </p:spPr>
        <p:txBody>
          <a:bodyPr/>
          <a:lstStyle/>
          <a:p>
            <a:r>
              <a:rPr lang="en-US" dirty="0" smtClean="0"/>
              <a:t>School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onstantinos\Pictures\Γερμασόγεια\2014_2015\Σχολείο Κτίριο\20150206_0846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2"/>
          <a:stretch/>
        </p:blipFill>
        <p:spPr bwMode="auto">
          <a:xfrm>
            <a:off x="0" y="1177636"/>
            <a:ext cx="9144000" cy="56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nstantinos\Pictures\Γερμασόγεια\2014_2015\Σχολείο Κτίριο\20150206_085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nstantinos\Pictures\Γερμασόγεια\2014_2015\Σχολείο Κτίριο\20140908_1144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1"/>
          <a:stretch/>
        </p:blipFill>
        <p:spPr bwMode="auto">
          <a:xfrm>
            <a:off x="3131840" y="3273768"/>
            <a:ext cx="6012160" cy="35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nstantinos\Pictures\Γερμασόγεια\2014_2015\Σχολείο Κτίριο\20150206_092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5"/>
          <a:stretch/>
        </p:blipFill>
        <p:spPr bwMode="auto">
          <a:xfrm>
            <a:off x="0" y="620688"/>
            <a:ext cx="5084936" cy="332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nstantinos\Pictures\Γερμασόγεια\2014_2015\Σχολείο Κτίριο\20150519_103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229"/>
            <a:ext cx="9144000" cy="293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nstantinos\Pictures\Γερμασόγεια\2014_2015\Σχολείο Κτίριο\P1160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211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nstantinos\Pictures\Γερμασόγεια\2014_2015\Σχολείο Κτίριο\20150206_09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47" y="4548"/>
            <a:ext cx="4469924" cy="34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onstantinos\Pictures\Γερμασόγεια\2014_2015\Σχολείο Κτίριο\20150209_083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onstantinos\Pictures\Γερμασόγεια\2014_2015\Κυκλοφοριακή Αγωγή\Πάρκο Κυκλ Αγωγής\20150209_085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68012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onstantinos\Pictures\Γερμασόγεια\2014_2015\Κυκλοφοριακή Αγωγή\Πάρκο Κυκλ Αγωγής\DSCN7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1" y="3501008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478</TotalTime>
  <Words>187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Δημοτικό Σχολείο Γερμασόγειας Germasogeia Primary School </vt:lpstr>
      <vt:lpstr>Cyprus</vt:lpstr>
      <vt:lpstr>Our School - Location</vt:lpstr>
      <vt:lpstr>Our town – Our school - Location</vt:lpstr>
      <vt:lpstr>Information</vt:lpstr>
      <vt:lpstr>School Building</vt:lpstr>
      <vt:lpstr>PowerPoint Presentation</vt:lpstr>
      <vt:lpstr>PowerPoint Presentation</vt:lpstr>
      <vt:lpstr>PowerPoint Presentation</vt:lpstr>
      <vt:lpstr>Our school’s surroundings</vt:lpstr>
      <vt:lpstr>Cyprus Education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KA1 &amp; KA2</dc:title>
  <dc:creator>Admin</dc:creator>
  <cp:lastModifiedBy>Constantinos</cp:lastModifiedBy>
  <cp:revision>27</cp:revision>
  <dcterms:created xsi:type="dcterms:W3CDTF">2015-10-12T08:23:33Z</dcterms:created>
  <dcterms:modified xsi:type="dcterms:W3CDTF">2015-12-03T08:00:36Z</dcterms:modified>
</cp:coreProperties>
</file>