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806E639-E9D1-4AD4-9F39-94F12C839DDE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653AA7-EAB3-4BBB-9E2C-323DC3CDB13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81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7BA87E-B417-4FEE-8D94-8E11DE5B66EF}" type="slidenum">
              <a:t>7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032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4208" y="685800"/>
            <a:ext cx="8001000" cy="2971800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4208" y="3843863"/>
            <a:ext cx="6400800" cy="1947333"/>
          </a:xfrm>
        </p:spPr>
        <p:txBody>
          <a:bodyPr anchor="t"/>
          <a:lstStyle>
            <a:lvl1pPr marL="0" indent="0">
              <a:buNone/>
              <a:defRPr sz="2100"/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024C6A-8946-49CA-BE16-34E55C46828D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38AAA0-A8BB-42B6-BEF2-D796E1684F2D}" type="slidenum">
              <a:t>‹#›</a:t>
            </a:fld>
            <a:endParaRPr lang="pl-PL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8228008" y="8467"/>
            <a:ext cx="3810003" cy="3810003"/>
          </a:xfrm>
          <a:prstGeom prst="straightConnector1">
            <a:avLst/>
          </a:prstGeom>
          <a:noFill/>
          <a:ln w="12701">
            <a:solidFill>
              <a:srgbClr val="FFFFFF"/>
            </a:solidFill>
            <a:prstDash val="solid"/>
            <a:miter/>
          </a:ln>
        </p:spPr>
      </p:cxnSp>
      <p:cxnSp>
        <p:nvCxnSpPr>
          <p:cNvPr id="8" name="Straight Connector 16"/>
          <p:cNvCxnSpPr/>
          <p:nvPr/>
        </p:nvCxnSpPr>
        <p:spPr>
          <a:xfrm flipH="1">
            <a:off x="6108173" y="91540"/>
            <a:ext cx="6080650" cy="6080660"/>
          </a:xfrm>
          <a:prstGeom prst="straightConnector1">
            <a:avLst/>
          </a:prstGeom>
          <a:noFill/>
          <a:ln w="12701">
            <a:solidFill>
              <a:srgbClr val="FFFFFF"/>
            </a:solidFill>
            <a:prstDash val="solid"/>
            <a:miter/>
          </a:ln>
        </p:spPr>
      </p:cxnSp>
      <p:cxnSp>
        <p:nvCxnSpPr>
          <p:cNvPr id="9" name="Straight Connector 18"/>
          <p:cNvCxnSpPr/>
          <p:nvPr/>
        </p:nvCxnSpPr>
        <p:spPr>
          <a:xfrm flipH="1">
            <a:off x="7235820" y="228600"/>
            <a:ext cx="4953003" cy="4953003"/>
          </a:xfrm>
          <a:prstGeom prst="straightConnector1">
            <a:avLst/>
          </a:prstGeom>
          <a:noFill/>
          <a:ln w="12701">
            <a:solidFill>
              <a:srgbClr val="FFFFFF"/>
            </a:solidFill>
            <a:prstDash val="solid"/>
            <a:miter/>
          </a:ln>
        </p:spPr>
      </p:cxnSp>
      <p:cxnSp>
        <p:nvCxnSpPr>
          <p:cNvPr id="10" name="Straight Connector 20"/>
          <p:cNvCxnSpPr/>
          <p:nvPr/>
        </p:nvCxnSpPr>
        <p:spPr>
          <a:xfrm flipH="1">
            <a:off x="7335838" y="32278"/>
            <a:ext cx="4852985" cy="4852986"/>
          </a:xfrm>
          <a:prstGeom prst="straightConnector1">
            <a:avLst/>
          </a:prstGeom>
          <a:noFill/>
          <a:ln w="31747">
            <a:solidFill>
              <a:srgbClr val="FFFFFF"/>
            </a:solidFill>
            <a:prstDash val="solid"/>
            <a:miter/>
          </a:ln>
        </p:spPr>
      </p:cxnSp>
      <p:cxnSp>
        <p:nvCxnSpPr>
          <p:cNvPr id="11" name="Straight Connector 22"/>
          <p:cNvCxnSpPr/>
          <p:nvPr/>
        </p:nvCxnSpPr>
        <p:spPr>
          <a:xfrm flipH="1">
            <a:off x="7845423" y="609603"/>
            <a:ext cx="4343400" cy="4343400"/>
          </a:xfrm>
          <a:prstGeom prst="straightConnector1">
            <a:avLst/>
          </a:prstGeom>
          <a:noFill/>
          <a:ln w="31747">
            <a:solidFill>
              <a:srgbClr val="FFFFF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48944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85800" y="533396"/>
            <a:ext cx="10818815" cy="3124203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914400" y="3843863"/>
            <a:ext cx="8304205" cy="457200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38C640-5BD7-44B7-A530-B7FA21BC47F8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B17A78-FCA3-4AEE-A33D-98011492B05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5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114800"/>
            <a:ext cx="8535988" cy="18796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B76C3F-598F-4D9A-A8FD-5D2CB633F828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36155-629B-4FA4-9B99-48566149182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24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446215" y="3429000"/>
            <a:ext cx="8534396" cy="3810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301063"/>
            <a:ext cx="8534396" cy="1684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FA1FBA-2404-4CAF-8505-27D3E5A1DB2B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DB39B3-B3BD-4FA1-A60F-35C883BB5089}" type="slidenum">
              <a:t>‹#›</a:t>
            </a:fld>
            <a:endParaRPr lang="pl-PL"/>
          </a:p>
        </p:txBody>
      </p:sp>
      <p:sp>
        <p:nvSpPr>
          <p:cNvPr id="8" name="TextBox 13"/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4"/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683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3429000"/>
            <a:ext cx="8534396" cy="16974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5132984"/>
            <a:ext cx="8535988" cy="860395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5EF509-8830-4E06-B4A1-AD77B457C8B0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EBA16F-7778-40DF-8732-04067F42077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87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1049868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978395"/>
            <a:ext cx="8534396" cy="1015998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0DCD8-5250-4218-9B1B-13F85C0873D3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C4FD56-EEB4-4CF0-93C5-5E9E20425DFE}" type="slidenum">
              <a:t>‹#›</a:t>
            </a:fld>
            <a:endParaRPr lang="pl-PL"/>
          </a:p>
        </p:txBody>
      </p:sp>
      <p:sp>
        <p:nvSpPr>
          <p:cNvPr id="8" name="TextBox 10"/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93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838203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766730"/>
            <a:ext cx="8534396" cy="1227664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67055A-8D57-4A4E-90F4-78792A82A729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0F0BDE-9B00-4435-BE32-F02770EF428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68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36CCF6-8023-4602-86F7-AF0B95C06E35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9C5D9E-F053-4D61-9099-2EDA360A8F5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32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685208" y="685800"/>
            <a:ext cx="2057400" cy="45720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4" cy="5308604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3B0AA1-3ED0-434F-821B-60CCC1A9AE70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33D83-A902-4F84-88EA-50137C38168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6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12766-BF52-4D67-93F9-59FA9B5A8B11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5E331E-BCCD-402E-A6BF-67666E681CD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47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2006595"/>
            <a:ext cx="8534396" cy="2281601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08" y="4495803"/>
            <a:ext cx="8534396" cy="1498601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86A5A8-2C10-41B3-90C8-8495F662A827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90CE9-5168-4F64-980A-4C192021708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6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4937659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808131" y="685800"/>
            <a:ext cx="4934477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522FA-75EB-423B-BF0B-0221E3466F52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CA68D2-0444-4A42-ACCD-910CD20329F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6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8" cy="576264"/>
          </a:xfrm>
        </p:spPr>
        <p:txBody>
          <a:bodyPr anchor="b"/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84208" y="1270531"/>
            <a:ext cx="4937659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079068" y="685800"/>
            <a:ext cx="4665131" cy="576264"/>
          </a:xfrm>
        </p:spPr>
        <p:txBody>
          <a:bodyPr anchor="b"/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806540" y="1262064"/>
            <a:ext cx="4929192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F9177F-3963-439B-B5BE-E809486FD213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865F04-8882-45F5-8672-861540C5F46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06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70DAFD-D700-419A-A319-A234E94DDED5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3896FA-E0F0-476E-9F8B-4B4D5FFFC91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63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FBF673-959F-42AC-AE62-26149AE21D79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B26CE-C71B-4546-B7D4-A5C12DE54C5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04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85008" y="685800"/>
            <a:ext cx="3657600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5943600" cy="5308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7085008" y="2209803"/>
            <a:ext cx="3657600" cy="2091269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3CBD-CFDE-489E-9050-F2D02A70A193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62DA54-4EAC-432D-BC09-88EBEB0FDB4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2811" y="1447796"/>
            <a:ext cx="6019796" cy="11430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989015" y="914400"/>
            <a:ext cx="3280976" cy="4572000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2811" y="2777069"/>
            <a:ext cx="6021388" cy="2048932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8EAFD-47A3-417D-BA27-06537E0CCC8C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712FD3-E424-42A8-B8CA-0C47BD2D95F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9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9206965" y="2963332"/>
            <a:ext cx="2981858" cy="3208868"/>
            <a:chOff x="9206965" y="2963332"/>
            <a:chExt cx="2981858" cy="3208868"/>
          </a:xfrm>
        </p:grpSpPr>
        <p:cxnSp>
          <p:nvCxnSpPr>
            <p:cNvPr id="3" name="Straight Connector 7"/>
            <p:cNvCxnSpPr/>
            <p:nvPr/>
          </p:nvCxnSpPr>
          <p:spPr>
            <a:xfrm flipH="1">
              <a:off x="11276015" y="2963332"/>
              <a:ext cx="912808" cy="912809"/>
            </a:xfrm>
            <a:prstGeom prst="straightConnector1">
              <a:avLst/>
            </a:prstGeom>
            <a:noFill/>
            <a:ln w="9528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4" name="Straight Connector 8"/>
            <p:cNvCxnSpPr/>
            <p:nvPr/>
          </p:nvCxnSpPr>
          <p:spPr>
            <a:xfrm flipH="1">
              <a:off x="9206965" y="3190341"/>
              <a:ext cx="2981858" cy="2981859"/>
            </a:xfrm>
            <a:prstGeom prst="straightConnector1">
              <a:avLst/>
            </a:prstGeom>
            <a:noFill/>
            <a:ln w="9528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5" name="Straight Connector 9"/>
            <p:cNvCxnSpPr/>
            <p:nvPr/>
          </p:nvCxnSpPr>
          <p:spPr>
            <a:xfrm flipH="1">
              <a:off x="10292294" y="3285064"/>
              <a:ext cx="1896529" cy="1896539"/>
            </a:xfrm>
            <a:prstGeom prst="straightConnector1">
              <a:avLst/>
            </a:prstGeom>
            <a:noFill/>
            <a:ln w="9528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6" name="Straight Connector 10"/>
            <p:cNvCxnSpPr/>
            <p:nvPr/>
          </p:nvCxnSpPr>
          <p:spPr>
            <a:xfrm flipH="1">
              <a:off x="10443106" y="3131079"/>
              <a:ext cx="1745717" cy="1745717"/>
            </a:xfrm>
            <a:prstGeom prst="straightConnector1">
              <a:avLst/>
            </a:prstGeom>
            <a:noFill/>
            <a:ln w="28575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7" name="Straight Connector 11"/>
            <p:cNvCxnSpPr/>
            <p:nvPr/>
          </p:nvCxnSpPr>
          <p:spPr>
            <a:xfrm flipH="1">
              <a:off x="10918822" y="3683002"/>
              <a:ext cx="1270001" cy="1270001"/>
            </a:xfrm>
            <a:prstGeom prst="straightConnector1">
              <a:avLst/>
            </a:prstGeom>
            <a:noFill/>
            <a:ln w="28575">
              <a:solidFill>
                <a:srgbClr val="FFFFFF"/>
              </a:solidFill>
              <a:prstDash val="solid"/>
              <a:miter/>
            </a:ln>
          </p:spPr>
        </p:cxnSp>
      </p:grpSp>
      <p:sp>
        <p:nvSpPr>
          <p:cNvPr id="8" name="Title Placeholder 1"/>
          <p:cNvSpPr txBox="1">
            <a:spLocks noGrp="1"/>
          </p:cNvSpPr>
          <p:nvPr>
            <p:ph type="title"/>
          </p:nvPr>
        </p:nvSpPr>
        <p:spPr>
          <a:xfrm>
            <a:off x="684208" y="4487335"/>
            <a:ext cx="8534396" cy="15070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08" y="685800"/>
            <a:ext cx="8534396" cy="36152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9904415" y="6172200"/>
            <a:ext cx="1600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E4D1697E-6071-473B-A286-9C6CF8D88F25}" type="datetime1">
              <a:rPr lang="pl-PL"/>
              <a:pPr lvl="0"/>
              <a:t>19.06.2016</a:t>
            </a:fld>
            <a:endParaRPr lang="pl-PL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84208" y="6172200"/>
            <a:ext cx="7543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endParaRPr lang="pl-PL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363196" y="5578470"/>
            <a:ext cx="1142241" cy="6699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32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D97EEA3C-4980-4CD5-A546-CC54FD9D5806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3600" b="0" i="0" u="none" strike="noStrike" kern="1200" cap="all" spc="0" baseline="0">
          <a:solidFill>
            <a:srgbClr val="FFFFFF"/>
          </a:solidFill>
          <a:uFillTx/>
          <a:latin typeface="Century Gothic"/>
        </a:defRPr>
      </a:lvl1pPr>
    </p:titleStyle>
    <p:bodyStyle>
      <a:lvl1pPr marL="285750" marR="0" lvl="0" indent="-285750" algn="l" defTabSz="457200" rtl="0" fontAlgn="auto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pl-PL" sz="2000" b="0" i="0" u="none" strike="noStrike" kern="1200" cap="none" spc="0" baseline="0">
          <a:solidFill>
            <a:srgbClr val="0F496F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pl-PL" sz="1800" b="0" i="0" u="none" strike="noStrike" kern="1200" cap="none" spc="0" baseline="0">
          <a:solidFill>
            <a:srgbClr val="0F496F"/>
          </a:solidFill>
          <a:uFillTx/>
          <a:latin typeface="Century Gothic"/>
        </a:defRPr>
      </a:lvl2pPr>
      <a:lvl3pPr marL="1200150" marR="0" lvl="2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pl-PL" sz="1600" b="0" i="0" u="none" strike="noStrike" kern="1200" cap="none" spc="0" baseline="0">
          <a:solidFill>
            <a:srgbClr val="0F496F"/>
          </a:solidFill>
          <a:uFillTx/>
          <a:latin typeface="Century Gothic"/>
        </a:defRPr>
      </a:lvl3pPr>
      <a:lvl4pPr marL="1543050" marR="0" lvl="3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pl-PL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4pPr>
      <a:lvl5pPr marL="2000250" marR="0" lvl="4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pl-PL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052F61"/>
                </a:solidFill>
                <a:latin typeface="Arial Black" pitchFamily="34"/>
              </a:rPr>
              <a:t>CYPRUS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/>
              <a:t>ERASMUS +</a:t>
            </a:r>
          </a:p>
          <a:p>
            <a:pPr lvl="0"/>
            <a:r>
              <a:rPr lang="pl-PL"/>
              <a:t>PLAY WITH ME AND TEACH 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25757" y="277867"/>
            <a:ext cx="9968733" cy="2044223"/>
          </a:xfrm>
        </p:spPr>
        <p:txBody>
          <a:bodyPr/>
          <a:lstStyle/>
          <a:p>
            <a:pPr lvl="0"/>
            <a:r>
              <a:rPr lang="en-US"/>
              <a:t>Cyprus is an island situated in the eastern part of the Mediterranean coast of Turkey, Syria and Lebanon.</a:t>
            </a:r>
            <a:endParaRPr lang="pl-PL"/>
          </a:p>
        </p:txBody>
      </p:sp>
      <p:pic>
        <p:nvPicPr>
          <p:cNvPr id="3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41" y="2634496"/>
            <a:ext cx="4297396" cy="3616323"/>
          </a:xfrm>
        </p:spPr>
      </p:pic>
      <p:pic>
        <p:nvPicPr>
          <p:cNvPr id="4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582" y="2929938"/>
            <a:ext cx="2813471" cy="1870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333289" y="4487335"/>
            <a:ext cx="4683876" cy="1507068"/>
          </a:xfrm>
        </p:spPr>
        <p:txBody>
          <a:bodyPr/>
          <a:lstStyle/>
          <a:p>
            <a:pPr lvl="0"/>
            <a:r>
              <a:rPr lang="pl-PL" sz="3200"/>
              <a:t>Day 1  travel and flower parade</a:t>
            </a:r>
            <a:br>
              <a:rPr lang="pl-PL" sz="3200"/>
            </a:br>
            <a:endParaRPr lang="pl-PL" sz="3200"/>
          </a:p>
        </p:txBody>
      </p:sp>
      <p:pic>
        <p:nvPicPr>
          <p:cNvPr id="3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13">
            <a:off x="-544072" y="870449"/>
            <a:ext cx="3614732" cy="2168837"/>
          </a:xfrm>
        </p:spPr>
      </p:pic>
      <p:pic>
        <p:nvPicPr>
          <p:cNvPr id="4" name="Obraz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1377" y="147501"/>
            <a:ext cx="4648196" cy="278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3230" y="404978"/>
            <a:ext cx="3789950" cy="2273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7166" y="3192600"/>
            <a:ext cx="4275652" cy="25894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e tekstowe 7"/>
          <p:cNvSpPr txBox="1"/>
          <p:nvPr/>
        </p:nvSpPr>
        <p:spPr>
          <a:xfrm>
            <a:off x="479831" y="5902863"/>
            <a:ext cx="215471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SUNDAY 15.05.2016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gradFill>
          <a:gsLst>
            <a:gs pos="0">
              <a:srgbClr val="06588E"/>
            </a:gs>
            <a:gs pos="100000">
              <a:srgbClr val="64D4EF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0442" y="4580458"/>
            <a:ext cx="9879515" cy="1507068"/>
          </a:xfrm>
        </p:spPr>
        <p:txBody>
          <a:bodyPr/>
          <a:lstStyle/>
          <a:p>
            <a:pPr lvl="0"/>
            <a:r>
              <a:rPr lang="pl-PL"/>
              <a:t>Day 2  trip to archeologICAL EXCAvaTion</a:t>
            </a:r>
          </a:p>
        </p:txBody>
      </p:sp>
      <p:pic>
        <p:nvPicPr>
          <p:cNvPr id="3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227" y="385008"/>
            <a:ext cx="4071439" cy="2442865"/>
          </a:xfrm>
        </p:spPr>
      </p:pic>
      <p:pic>
        <p:nvPicPr>
          <p:cNvPr id="4" name="Obraz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78" y="517358"/>
            <a:ext cx="5955633" cy="357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0561" y="3028346"/>
            <a:ext cx="2819396" cy="16916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479831" y="5902863"/>
            <a:ext cx="215471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MONDAY 16.05.2016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Day 3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479831" y="5902863"/>
            <a:ext cx="215471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TUESDAY 17.05.2016</a:t>
            </a:r>
          </a:p>
        </p:txBody>
      </p:sp>
      <p:pic>
        <p:nvPicPr>
          <p:cNvPr id="4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8" y="489085"/>
            <a:ext cx="3540511" cy="2655381"/>
          </a:xfrm>
          <a:solidFill>
            <a:srgbClr val="EDEDED"/>
          </a:solidFill>
          <a:ln w="88897">
            <a:solidFill>
              <a:srgbClr val="2E75B6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  <p:sp>
        <p:nvSpPr>
          <p:cNvPr id="5" name="pole tekstowe 7"/>
          <p:cNvSpPr txBox="1"/>
          <p:nvPr/>
        </p:nvSpPr>
        <p:spPr>
          <a:xfrm>
            <a:off x="3800566" y="4563633"/>
            <a:ext cx="4695727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FFFFFF"/>
                </a:solidFill>
                <a:effectLst>
                  <a:outerShdw dist="22860" dir="5400000">
                    <a:srgbClr val="000000"/>
                  </a:outerShdw>
                </a:effectLst>
                <a:uFillTx/>
                <a:latin typeface="Calibri"/>
              </a:rPr>
              <a:t>ROBOTICS: construction and programming lessons.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FFFFFF"/>
                </a:solidFill>
                <a:effectLst>
                  <a:outerShdw dist="22860" dir="5400000">
                    <a:srgbClr val="000000"/>
                  </a:outerShdw>
                </a:effectLst>
                <a:uFillTx/>
                <a:latin typeface="Calibri"/>
              </a:rPr>
              <a:t>TRIP to Limassol old town.</a:t>
            </a:r>
          </a:p>
        </p:txBody>
      </p:sp>
      <p:pic>
        <p:nvPicPr>
          <p:cNvPr id="6" name="Obraz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13">
            <a:off x="4875461" y="1173504"/>
            <a:ext cx="2842622" cy="21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663" y="489085"/>
            <a:ext cx="3383636" cy="253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4208" y="4487335"/>
            <a:ext cx="2198693" cy="1507068"/>
          </a:xfrm>
        </p:spPr>
        <p:txBody>
          <a:bodyPr/>
          <a:lstStyle/>
          <a:p>
            <a:pPr lvl="0"/>
            <a:r>
              <a:rPr lang="pl-PL"/>
              <a:t>Day 4</a:t>
            </a:r>
          </a:p>
        </p:txBody>
      </p:sp>
      <p:pic>
        <p:nvPicPr>
          <p:cNvPr id="3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13">
            <a:off x="5724862" y="2710286"/>
            <a:ext cx="2540267" cy="1480486"/>
          </a:xfrm>
        </p:spPr>
      </p:pic>
      <p:sp>
        <p:nvSpPr>
          <p:cNvPr id="4" name="pole tekstowe 3"/>
          <p:cNvSpPr txBox="1"/>
          <p:nvPr/>
        </p:nvSpPr>
        <p:spPr>
          <a:xfrm>
            <a:off x="479831" y="5902863"/>
            <a:ext cx="261896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WEDNESDAY 18.05.2016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216398" y="5240865"/>
            <a:ext cx="4508504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VISIT </a:t>
            </a:r>
            <a:r>
              <a:rPr lang="pl-PL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TO</a:t>
            </a:r>
            <a:r>
              <a: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NICOSIA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CYPRUS’ CAPITAL</a:t>
            </a: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04" y="857003"/>
            <a:ext cx="4411303" cy="2646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799991">
            <a:off x="8318497" y="639092"/>
            <a:ext cx="3403597" cy="2042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39709" y="3333509"/>
            <a:ext cx="8534396" cy="1507068"/>
          </a:xfrm>
        </p:spPr>
        <p:txBody>
          <a:bodyPr/>
          <a:lstStyle/>
          <a:p>
            <a:pPr lvl="0"/>
            <a:r>
              <a:rPr lang="pl-PL"/>
              <a:t>Day 5</a:t>
            </a:r>
          </a:p>
        </p:txBody>
      </p:sp>
      <p:pic>
        <p:nvPicPr>
          <p:cNvPr id="3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9709" y="438838"/>
            <a:ext cx="4982775" cy="2806961"/>
          </a:xfrm>
        </p:spPr>
      </p:pic>
      <p:sp>
        <p:nvSpPr>
          <p:cNvPr id="4" name="pole tekstowe 3"/>
          <p:cNvSpPr txBox="1"/>
          <p:nvPr/>
        </p:nvSpPr>
        <p:spPr>
          <a:xfrm>
            <a:off x="596115" y="4655914"/>
            <a:ext cx="2491968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THURSDAY 19.05.2016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68183" y="3702323"/>
            <a:ext cx="2336804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SEA SPORTS</a:t>
            </a:r>
          </a:p>
        </p:txBody>
      </p:sp>
      <p:sp>
        <p:nvSpPr>
          <p:cNvPr id="6" name="Prostokąt 6"/>
          <p:cNvSpPr/>
          <p:nvPr/>
        </p:nvSpPr>
        <p:spPr>
          <a:xfrm>
            <a:off x="6107506" y="5441548"/>
            <a:ext cx="1526380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b="0" i="0" u="none" strike="noStrike" kern="1200" cap="all" spc="0" baseline="0">
                <a:solidFill>
                  <a:srgbClr val="FFFFFF"/>
                </a:solidFill>
                <a:uFillTx/>
                <a:latin typeface="Century Gothic"/>
              </a:rPr>
              <a:t>Day 6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pole tekstowe 7"/>
          <p:cNvSpPr txBox="1"/>
          <p:nvPr/>
        </p:nvSpPr>
        <p:spPr>
          <a:xfrm>
            <a:off x="5840400" y="6087874"/>
            <a:ext cx="2933696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F8CBAD"/>
                </a:solidFill>
                <a:uFillTx/>
                <a:latin typeface="Calibri"/>
              </a:rPr>
              <a:t>FAREWELL</a:t>
            </a:r>
          </a:p>
        </p:txBody>
      </p:sp>
      <p:sp>
        <p:nvSpPr>
          <p:cNvPr id="8" name="Prostokąt 8"/>
          <p:cNvSpPr/>
          <p:nvPr/>
        </p:nvSpPr>
        <p:spPr>
          <a:xfrm>
            <a:off x="8774106" y="324538"/>
            <a:ext cx="1526380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b="0" i="0" u="none" strike="noStrike" kern="1200" cap="all" spc="0" baseline="0">
                <a:solidFill>
                  <a:srgbClr val="FFFFFF"/>
                </a:solidFill>
                <a:uFillTx/>
                <a:latin typeface="Century Gothic"/>
              </a:rPr>
              <a:t>Day 7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pole tekstowe 9"/>
          <p:cNvSpPr txBox="1"/>
          <p:nvPr/>
        </p:nvSpPr>
        <p:spPr>
          <a:xfrm>
            <a:off x="8432395" y="970864"/>
            <a:ext cx="2400702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alibri"/>
              </a:rPr>
              <a:t>MOUNTAINS</a:t>
            </a:r>
            <a:endParaRPr lang="pl-PL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0" name="Obraz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799991">
            <a:off x="6107497" y="1694354"/>
            <a:ext cx="3987798" cy="2392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192203" y="512237"/>
            <a:ext cx="8534396" cy="1507068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7853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ycin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629</TotalTime>
  <Words>85</Words>
  <Application>Microsoft Office PowerPoint</Application>
  <PresentationFormat>Geniş ekran</PresentationFormat>
  <Paragraphs>24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Wingdings 3</vt:lpstr>
      <vt:lpstr>Wycinek</vt:lpstr>
      <vt:lpstr>CYPRUS</vt:lpstr>
      <vt:lpstr>Cyprus is an island situated in the eastern part of the Mediterranean coast of Turkey, Syria and Lebanon.</vt:lpstr>
      <vt:lpstr>Day 1  travel and flower parade </vt:lpstr>
      <vt:lpstr>Day 2  trip to archeologICAL EXCAvaTion</vt:lpstr>
      <vt:lpstr>Day 3</vt:lpstr>
      <vt:lpstr>Day 4</vt:lpstr>
      <vt:lpstr>Day 5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CYPRUS</dc:title>
  <dc:creator>Adam Przyprawa</dc:creator>
  <cp:lastModifiedBy>User1</cp:lastModifiedBy>
  <cp:revision>24</cp:revision>
  <dcterms:created xsi:type="dcterms:W3CDTF">2016-06-06T15:48:43Z</dcterms:created>
  <dcterms:modified xsi:type="dcterms:W3CDTF">2016-06-19T14:26:27Z</dcterms:modified>
</cp:coreProperties>
</file>