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C7F9-36F0-4B71-9CC7-ECDD317C5A2D}" type="datetimeFigureOut">
              <a:rPr lang="pl-PL" smtClean="0"/>
              <a:pPr/>
              <a:t>2017-01-30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7F1AC2-18DB-4969-A5B6-8B1C385106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C7F9-36F0-4B71-9CC7-ECDD317C5A2D}" type="datetimeFigureOut">
              <a:rPr lang="pl-PL" smtClean="0"/>
              <a:pPr/>
              <a:t>2017-01-30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1AC2-18DB-4969-A5B6-8B1C385106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C7F9-36F0-4B71-9CC7-ECDD317C5A2D}" type="datetimeFigureOut">
              <a:rPr lang="pl-PL" smtClean="0"/>
              <a:pPr/>
              <a:t>2017-01-30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1AC2-18DB-4969-A5B6-8B1C385106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C7F9-36F0-4B71-9CC7-ECDD317C5A2D}" type="datetimeFigureOut">
              <a:rPr lang="pl-PL" smtClean="0"/>
              <a:pPr/>
              <a:t>2017-01-30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7F1AC2-18DB-4969-A5B6-8B1C385106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C7F9-36F0-4B71-9CC7-ECDD317C5A2D}" type="datetimeFigureOut">
              <a:rPr lang="pl-PL" smtClean="0"/>
              <a:pPr/>
              <a:t>2017-01-30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1AC2-18DB-4969-A5B6-8B1C385106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C7F9-36F0-4B71-9CC7-ECDD317C5A2D}" type="datetimeFigureOut">
              <a:rPr lang="pl-PL" smtClean="0"/>
              <a:pPr/>
              <a:t>2017-01-30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1AC2-18DB-4969-A5B6-8B1C385106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C7F9-36F0-4B71-9CC7-ECDD317C5A2D}" type="datetimeFigureOut">
              <a:rPr lang="pl-PL" smtClean="0"/>
              <a:pPr/>
              <a:t>2017-01-30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57F1AC2-18DB-4969-A5B6-8B1C385106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C7F9-36F0-4B71-9CC7-ECDD317C5A2D}" type="datetimeFigureOut">
              <a:rPr lang="pl-PL" smtClean="0"/>
              <a:pPr/>
              <a:t>2017-01-30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1AC2-18DB-4969-A5B6-8B1C385106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C7F9-36F0-4B71-9CC7-ECDD317C5A2D}" type="datetimeFigureOut">
              <a:rPr lang="pl-PL" smtClean="0"/>
              <a:pPr/>
              <a:t>2017-01-30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1AC2-18DB-4969-A5B6-8B1C385106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C7F9-36F0-4B71-9CC7-ECDD317C5A2D}" type="datetimeFigureOut">
              <a:rPr lang="pl-PL" smtClean="0"/>
              <a:pPr/>
              <a:t>2017-01-30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1AC2-18DB-4969-A5B6-8B1C385106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C7F9-36F0-4B71-9CC7-ECDD317C5A2D}" type="datetimeFigureOut">
              <a:rPr lang="pl-PL" smtClean="0"/>
              <a:pPr/>
              <a:t>2017-01-30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1AC2-18DB-4969-A5B6-8B1C385106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75C7F9-36F0-4B71-9CC7-ECDD317C5A2D}" type="datetimeFigureOut">
              <a:rPr lang="pl-PL" smtClean="0"/>
              <a:pPr/>
              <a:t>2017-01-30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7F1AC2-18DB-4969-A5B6-8B1C385106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3284984"/>
            <a:ext cx="8458200" cy="1222375"/>
          </a:xfrm>
        </p:spPr>
        <p:txBody>
          <a:bodyPr>
            <a:normAutofit/>
          </a:bodyPr>
          <a:lstStyle/>
          <a:p>
            <a:r>
              <a:rPr lang="pl-PL" sz="5400" dirty="0" smtClean="0"/>
              <a:t>BINGO</a:t>
            </a:r>
            <a:endParaRPr lang="pl-PL" sz="5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CLASS  IVC  IS PLAYING BINGO</a:t>
            </a:r>
            <a:endParaRPr lang="pl-PL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Agnieszka\Pictures\xperia\DSC_0305.JPG"/>
          <p:cNvPicPr>
            <a:picLocks noChangeAspect="1" noChangeArrowheads="1"/>
          </p:cNvPicPr>
          <p:nvPr/>
        </p:nvPicPr>
        <p:blipFill>
          <a:blip r:embed="rId2" cstate="print"/>
          <a:srcRect l="1740" r="17047"/>
          <a:stretch>
            <a:fillRect/>
          </a:stretch>
        </p:blipFill>
        <p:spPr bwMode="auto">
          <a:xfrm>
            <a:off x="323528" y="476672"/>
            <a:ext cx="8424936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0"/>
            <a:ext cx="8686800" cy="4525963"/>
          </a:xfrm>
        </p:spPr>
        <p:txBody>
          <a:bodyPr/>
          <a:lstStyle/>
          <a:p>
            <a:r>
              <a:rPr lang="pl-PL" dirty="0" err="1" smtClean="0"/>
              <a:t>Children</a:t>
            </a:r>
            <a:r>
              <a:rPr lang="pl-PL" dirty="0" smtClean="0"/>
              <a:t> </a:t>
            </a:r>
            <a:r>
              <a:rPr lang="pl-PL" dirty="0" err="1" smtClean="0"/>
              <a:t>choose</a:t>
            </a:r>
            <a:r>
              <a:rPr lang="pl-PL" dirty="0" smtClean="0"/>
              <a:t> 5 </a:t>
            </a:r>
            <a:r>
              <a:rPr lang="pl-PL" dirty="0" err="1" smtClean="0"/>
              <a:t>words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</a:t>
            </a:r>
            <a:r>
              <a:rPr lang="pl-PL" dirty="0" err="1" smtClean="0"/>
              <a:t>each</a:t>
            </a:r>
            <a:r>
              <a:rPr lang="pl-PL" dirty="0" smtClean="0"/>
              <a:t> </a:t>
            </a:r>
            <a:r>
              <a:rPr lang="pl-PL" dirty="0" err="1" smtClean="0"/>
              <a:t>category</a:t>
            </a:r>
            <a:r>
              <a:rPr lang="pl-PL" dirty="0" smtClean="0"/>
              <a:t>(</a:t>
            </a:r>
            <a:r>
              <a:rPr lang="pl-PL" dirty="0" err="1" smtClean="0"/>
              <a:t>colours</a:t>
            </a:r>
            <a:r>
              <a:rPr lang="pl-PL" dirty="0" smtClean="0"/>
              <a:t>, parts of </a:t>
            </a:r>
            <a:r>
              <a:rPr lang="pl-PL" dirty="0" err="1" smtClean="0"/>
              <a:t>the</a:t>
            </a:r>
            <a:r>
              <a:rPr lang="pl-PL" dirty="0" smtClean="0"/>
              <a:t> body, </a:t>
            </a:r>
            <a:r>
              <a:rPr lang="pl-PL" dirty="0" err="1" smtClean="0"/>
              <a:t>months</a:t>
            </a:r>
            <a:r>
              <a:rPr lang="pl-PL" dirty="0" smtClean="0"/>
              <a:t> and </a:t>
            </a:r>
            <a:r>
              <a:rPr lang="pl-PL" dirty="0" err="1" smtClean="0"/>
              <a:t>days</a:t>
            </a:r>
            <a:r>
              <a:rPr lang="pl-PL" dirty="0" smtClean="0"/>
              <a:t>, </a:t>
            </a:r>
            <a:r>
              <a:rPr lang="pl-PL" dirty="0" err="1" smtClean="0"/>
              <a:t>furniture</a:t>
            </a:r>
            <a:r>
              <a:rPr lang="pl-PL" dirty="0" smtClean="0"/>
              <a:t> and </a:t>
            </a:r>
            <a:r>
              <a:rPr lang="pl-PL" dirty="0" err="1" smtClean="0"/>
              <a:t>rooms</a:t>
            </a:r>
            <a:r>
              <a:rPr lang="pl-PL" dirty="0" smtClean="0"/>
              <a:t>, </a:t>
            </a:r>
            <a:r>
              <a:rPr lang="pl-PL" dirty="0" err="1" smtClean="0"/>
              <a:t>animals</a:t>
            </a:r>
            <a:r>
              <a:rPr lang="pl-PL" dirty="0" smtClean="0"/>
              <a:t>).</a:t>
            </a:r>
            <a:endParaRPr lang="pl-PL" dirty="0"/>
          </a:p>
        </p:txBody>
      </p:sp>
      <p:pic>
        <p:nvPicPr>
          <p:cNvPr id="2050" name="Picture 2" descr="C:\Users\Agnieszka\Pictures\xperia\DSC_0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7556266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686800" cy="4525963"/>
          </a:xfrm>
        </p:spPr>
        <p:txBody>
          <a:bodyPr/>
          <a:lstStyle/>
          <a:p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write</a:t>
            </a:r>
            <a:r>
              <a:rPr lang="pl-PL" dirty="0" smtClean="0"/>
              <a:t> </a:t>
            </a:r>
            <a:r>
              <a:rPr lang="pl-PL" dirty="0" err="1" smtClean="0"/>
              <a:t>them</a:t>
            </a:r>
            <a:r>
              <a:rPr lang="pl-PL" dirty="0" smtClean="0"/>
              <a:t> on </a:t>
            </a:r>
            <a:r>
              <a:rPr lang="pl-PL" dirty="0" err="1" smtClean="0"/>
              <a:t>the</a:t>
            </a:r>
            <a:r>
              <a:rPr lang="pl-PL" dirty="0" smtClean="0"/>
              <a:t> paper</a:t>
            </a:r>
            <a:endParaRPr lang="pl-PL" dirty="0"/>
          </a:p>
        </p:txBody>
      </p:sp>
      <p:pic>
        <p:nvPicPr>
          <p:cNvPr id="3074" name="Picture 2" descr="C:\Users\Agnieszka\Pictures\xperia\DSC_0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36904" cy="457493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0"/>
            <a:ext cx="8686800" cy="4525963"/>
          </a:xfrm>
        </p:spPr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teacher</a:t>
            </a:r>
            <a:r>
              <a:rPr lang="pl-PL" dirty="0" smtClean="0"/>
              <a:t> </a:t>
            </a:r>
            <a:r>
              <a:rPr lang="pl-PL" dirty="0" err="1" smtClean="0"/>
              <a:t>calls</a:t>
            </a:r>
            <a:r>
              <a:rPr lang="pl-PL" dirty="0" smtClean="0"/>
              <a:t> 5 </a:t>
            </a:r>
            <a:r>
              <a:rPr lang="pl-PL" dirty="0" err="1" smtClean="0"/>
              <a:t>words</a:t>
            </a:r>
            <a:r>
              <a:rPr lang="pl-PL" dirty="0" smtClean="0"/>
              <a:t> ( </a:t>
            </a:r>
            <a:r>
              <a:rPr lang="pl-PL" dirty="0" err="1" smtClean="0"/>
              <a:t>he</a:t>
            </a:r>
            <a:r>
              <a:rPr lang="pl-PL" dirty="0" smtClean="0"/>
              <a:t>/</a:t>
            </a:r>
            <a:r>
              <a:rPr lang="pl-PL" dirty="0" err="1" smtClean="0"/>
              <a:t>she</a:t>
            </a:r>
            <a:r>
              <a:rPr lang="pl-PL" dirty="0" smtClean="0"/>
              <a:t> </a:t>
            </a: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pl-PL" dirty="0" err="1" smtClean="0"/>
              <a:t>chosen</a:t>
            </a:r>
            <a:r>
              <a:rPr lang="pl-PL" dirty="0" smtClean="0"/>
              <a:t>) </a:t>
            </a:r>
            <a:r>
              <a:rPr lang="pl-PL" dirty="0" err="1" smtClean="0"/>
              <a:t>from</a:t>
            </a:r>
            <a:r>
              <a:rPr lang="pl-PL" dirty="0" smtClean="0"/>
              <a:t> </a:t>
            </a:r>
            <a:r>
              <a:rPr lang="pl-PL" dirty="0" err="1" smtClean="0"/>
              <a:t>every</a:t>
            </a:r>
            <a:r>
              <a:rPr lang="pl-PL" dirty="0" smtClean="0"/>
              <a:t> </a:t>
            </a:r>
            <a:r>
              <a:rPr lang="pl-PL" dirty="0" err="1" smtClean="0"/>
              <a:t>category</a:t>
            </a:r>
            <a:endParaRPr lang="pl-PL" dirty="0"/>
          </a:p>
        </p:txBody>
      </p:sp>
      <p:pic>
        <p:nvPicPr>
          <p:cNvPr id="4098" name="Picture 2" descr="C:\Users\Agnieszka\Pictures\xperia\DSC_0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920880" cy="445347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332656"/>
            <a:ext cx="8686800" cy="4525963"/>
          </a:xfrm>
        </p:spPr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children</a:t>
            </a:r>
            <a:r>
              <a:rPr lang="pl-PL" dirty="0" smtClean="0"/>
              <a:t> cross out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words</a:t>
            </a:r>
            <a:r>
              <a:rPr lang="pl-PL" dirty="0" smtClean="0"/>
              <a:t> </a:t>
            </a:r>
            <a:r>
              <a:rPr lang="pl-PL" dirty="0" err="1" smtClean="0"/>
              <a:t>he</a:t>
            </a:r>
            <a:r>
              <a:rPr lang="pl-PL" dirty="0" smtClean="0"/>
              <a:t>/</a:t>
            </a:r>
            <a:r>
              <a:rPr lang="pl-PL" dirty="0" err="1" smtClean="0"/>
              <a:t>she</a:t>
            </a:r>
            <a:r>
              <a:rPr lang="pl-PL" dirty="0" smtClean="0"/>
              <a:t> </a:t>
            </a:r>
            <a:r>
              <a:rPr lang="pl-PL" dirty="0" err="1" smtClean="0"/>
              <a:t>calls</a:t>
            </a:r>
            <a:endParaRPr lang="pl-PL" dirty="0"/>
          </a:p>
        </p:txBody>
      </p:sp>
      <p:pic>
        <p:nvPicPr>
          <p:cNvPr id="5122" name="Picture 2" descr="C:\Users\Agnieszka\Pictures\xperia\DSC_0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812412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0"/>
            <a:ext cx="8686800" cy="4525963"/>
          </a:xfrm>
        </p:spPr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first person </a:t>
            </a:r>
            <a:r>
              <a:rPr lang="pl-PL" dirty="0" err="1" smtClean="0"/>
              <a:t>who</a:t>
            </a:r>
            <a:r>
              <a:rPr lang="pl-PL" dirty="0" smtClean="0"/>
              <a:t> </a:t>
            </a:r>
            <a:r>
              <a:rPr lang="pl-PL" dirty="0" err="1"/>
              <a:t>c</a:t>
            </a:r>
            <a:r>
              <a:rPr lang="pl-PL" dirty="0" err="1" smtClean="0"/>
              <a:t>rosses</a:t>
            </a:r>
            <a:r>
              <a:rPr lang="pl-PL" dirty="0" smtClean="0"/>
              <a:t> out 5 </a:t>
            </a:r>
            <a:r>
              <a:rPr lang="pl-PL" dirty="0" err="1" smtClean="0"/>
              <a:t>words</a:t>
            </a:r>
            <a:r>
              <a:rPr lang="pl-PL" dirty="0" smtClean="0"/>
              <a:t>  (</a:t>
            </a:r>
            <a:r>
              <a:rPr lang="pl-PL" dirty="0" err="1" smtClean="0"/>
              <a:t>across</a:t>
            </a:r>
            <a:r>
              <a:rPr lang="pl-PL" dirty="0" smtClean="0"/>
              <a:t>, </a:t>
            </a:r>
            <a:r>
              <a:rPr lang="pl-PL" dirty="0" err="1" smtClean="0"/>
              <a:t>horizontally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down) </a:t>
            </a:r>
            <a:r>
              <a:rPr lang="pl-PL" dirty="0" err="1" smtClean="0"/>
              <a:t>calls</a:t>
            </a:r>
            <a:r>
              <a:rPr lang="pl-PL" dirty="0" smtClean="0"/>
              <a:t> BINGO and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winner</a:t>
            </a:r>
            <a:endParaRPr lang="pl-PL" dirty="0"/>
          </a:p>
        </p:txBody>
      </p:sp>
      <p:pic>
        <p:nvPicPr>
          <p:cNvPr id="6146" name="Picture 2" descr="C:\Users\Agnieszka\Pictures\xperia\DSC_0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7940484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4525963"/>
          </a:xfrm>
        </p:spPr>
        <p:txBody>
          <a:bodyPr/>
          <a:lstStyle/>
          <a:p>
            <a:r>
              <a:rPr lang="pl-PL" dirty="0" err="1" smtClean="0"/>
              <a:t>Three</a:t>
            </a:r>
            <a:r>
              <a:rPr lang="pl-PL" dirty="0" smtClean="0"/>
              <a:t> </a:t>
            </a:r>
            <a:r>
              <a:rPr lang="pl-PL" dirty="0" err="1" smtClean="0"/>
              <a:t>children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class</a:t>
            </a:r>
            <a:r>
              <a:rPr lang="pl-PL" dirty="0" smtClean="0"/>
              <a:t> </a:t>
            </a:r>
            <a:r>
              <a:rPr lang="pl-PL" dirty="0" err="1" smtClean="0"/>
              <a:t>called</a:t>
            </a:r>
            <a:r>
              <a:rPr lang="pl-PL" dirty="0" smtClean="0"/>
              <a:t> BINGO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same time- so </a:t>
            </a:r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3 </a:t>
            </a:r>
            <a:r>
              <a:rPr lang="pl-PL" dirty="0" err="1" smtClean="0"/>
              <a:t>winners</a:t>
            </a:r>
            <a:endParaRPr lang="pl-PL" dirty="0"/>
          </a:p>
        </p:txBody>
      </p:sp>
      <p:pic>
        <p:nvPicPr>
          <p:cNvPr id="7170" name="Picture 2" descr="C:\Users\Agnieszka\Pictures\xperia\DSC_0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208912" cy="461541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</TotalTime>
  <Words>93</Words>
  <Application>Microsoft Office PowerPoint</Application>
  <PresentationFormat>Pokaz na ekranie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Wędrówka</vt:lpstr>
      <vt:lpstr>BINGO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BINGO</dc:title>
  <dc:creator>Agnieszka</dc:creator>
  <cp:lastModifiedBy>user</cp:lastModifiedBy>
  <cp:revision>7</cp:revision>
  <dcterms:created xsi:type="dcterms:W3CDTF">2017-01-08T16:53:01Z</dcterms:created>
  <dcterms:modified xsi:type="dcterms:W3CDTF">2017-01-30T12:42:20Z</dcterms:modified>
</cp:coreProperties>
</file>