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135"/>
    <a:srgbClr val="FE1648"/>
    <a:srgbClr val="7A95EA"/>
    <a:srgbClr val="15F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0481-D22C-485F-B050-3582730BCC9F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8CE4-A9C3-4FB4-9DE4-6433F822A2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29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8CE4-A9C3-4FB4-9DE4-6433F822A2A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17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3FB1-1624-45E2-BE9A-AEECC16ED378}" type="datetimeFigureOut">
              <a:rPr lang="pl-PL" smtClean="0"/>
              <a:pPr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E05A-C932-4E7E-89DB-B19334F725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b="1" u="sng" dirty="0" smtClean="0">
                <a:solidFill>
                  <a:srgbClr val="FF0000"/>
                </a:solidFill>
              </a:rPr>
              <a:t>E</a:t>
            </a:r>
            <a:r>
              <a:rPr lang="pl-PL" sz="9600" b="1" u="sng" dirty="0" smtClean="0">
                <a:solidFill>
                  <a:srgbClr val="FFC000"/>
                </a:solidFill>
              </a:rPr>
              <a:t>R</a:t>
            </a:r>
            <a:r>
              <a:rPr lang="pl-PL" sz="9600" b="1" u="sng" dirty="0" smtClean="0">
                <a:solidFill>
                  <a:srgbClr val="FFFF00"/>
                </a:solidFill>
              </a:rPr>
              <a:t>A</a:t>
            </a:r>
            <a:r>
              <a:rPr lang="pl-PL" sz="9600" b="1" u="sng" dirty="0" smtClean="0">
                <a:solidFill>
                  <a:srgbClr val="00B050"/>
                </a:solidFill>
              </a:rPr>
              <a:t>S</a:t>
            </a:r>
            <a:r>
              <a:rPr lang="pl-PL" sz="9600" b="1" u="sng" dirty="0" smtClean="0">
                <a:solidFill>
                  <a:srgbClr val="00B0F0"/>
                </a:solidFill>
              </a:rPr>
              <a:t>M</a:t>
            </a:r>
            <a:r>
              <a:rPr lang="pl-PL" sz="9600" b="1" u="sng" dirty="0" smtClean="0">
                <a:solidFill>
                  <a:srgbClr val="7030A0"/>
                </a:solidFill>
              </a:rPr>
              <a:t>U</a:t>
            </a:r>
            <a:r>
              <a:rPr lang="pl-PL" sz="9600" b="1" u="sng" dirty="0" smtClean="0"/>
              <a:t>S</a:t>
            </a:r>
            <a:r>
              <a:rPr lang="pl-PL" sz="9600" b="1" dirty="0" smtClean="0">
                <a:solidFill>
                  <a:srgbClr val="FF66CC"/>
                </a:solidFill>
              </a:rPr>
              <a:t> +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8000" b="1" dirty="0" smtClean="0">
                <a:solidFill>
                  <a:srgbClr val="E3E73D"/>
                </a:solidFill>
              </a:rPr>
              <a:t>CYPRUS</a:t>
            </a:r>
            <a:endParaRPr lang="pl-PL" sz="8000" b="1" dirty="0">
              <a:solidFill>
                <a:srgbClr val="E3E73D"/>
              </a:solidFill>
            </a:endParaRPr>
          </a:p>
        </p:txBody>
      </p:sp>
      <p:pic>
        <p:nvPicPr>
          <p:cNvPr id="4" name="Obraz 3" descr="flaga cyp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013176"/>
            <a:ext cx="2381250" cy="1590675"/>
          </a:xfrm>
          <a:prstGeom prst="rect">
            <a:avLst/>
          </a:prstGeom>
        </p:spPr>
      </p:pic>
      <p:pic>
        <p:nvPicPr>
          <p:cNvPr id="5" name="Obraz 4" descr="flaga cyp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2381250" cy="1590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F00A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Amelia\Desktop\moje\Zdj\DSC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988840"/>
          </a:xfrm>
          <a:prstGeom prst="rect">
            <a:avLst/>
          </a:prstGeom>
          <a:noFill/>
        </p:spPr>
      </p:pic>
      <p:pic>
        <p:nvPicPr>
          <p:cNvPr id="6147" name="Picture 3" descr="C:\Users\Amelia\Desktop\moje\Zdj\DSC_00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1990800"/>
          </a:xfrm>
          <a:prstGeom prst="rect">
            <a:avLst/>
          </a:prstGeom>
          <a:noFill/>
        </p:spPr>
      </p:pic>
      <p:pic>
        <p:nvPicPr>
          <p:cNvPr id="6148" name="Picture 4" descr="C:\Users\Amelia\Desktop\moje\Zdj\DSC_0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144000" cy="19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5E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DAY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On </a:t>
            </a:r>
            <a:r>
              <a:rPr lang="pl-PL" dirty="0" err="1" smtClean="0"/>
              <a:t>Thursday</a:t>
            </a:r>
            <a:r>
              <a:rPr lang="pl-PL" dirty="0" smtClean="0"/>
              <a:t> we </a:t>
            </a:r>
            <a:r>
              <a:rPr lang="pl-PL" dirty="0" err="1" smtClean="0"/>
              <a:t>were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beach</a:t>
            </a:r>
            <a:r>
              <a:rPr lang="pl-PL" dirty="0" smtClean="0"/>
              <a:t>. </a:t>
            </a:r>
            <a:r>
              <a:rPr lang="pl-PL" dirty="0" err="1" smtClean="0"/>
              <a:t>After</a:t>
            </a:r>
            <a:r>
              <a:rPr lang="pl-PL" dirty="0" smtClean="0"/>
              <a:t> we went to JUMBO.</a:t>
            </a:r>
          </a:p>
          <a:p>
            <a:pPr algn="ctr">
              <a:buNone/>
            </a:pPr>
            <a:r>
              <a:rPr lang="pl-PL" sz="4400" dirty="0" smtClean="0"/>
              <a:t>6 DAY</a:t>
            </a:r>
          </a:p>
          <a:p>
            <a:pPr algn="ctr">
              <a:buNone/>
            </a:pPr>
            <a:r>
              <a:rPr lang="pl-PL" dirty="0" smtClean="0"/>
              <a:t>On </a:t>
            </a:r>
            <a:r>
              <a:rPr lang="pl-PL" dirty="0" err="1" smtClean="0"/>
              <a:t>Friday</a:t>
            </a:r>
            <a:r>
              <a:rPr lang="pl-PL" dirty="0" smtClean="0"/>
              <a:t> we </a:t>
            </a:r>
            <a:r>
              <a:rPr lang="pl-PL" dirty="0" err="1" smtClean="0"/>
              <a:t>taught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play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r>
              <a:rPr lang="pl-PL" dirty="0" smtClean="0"/>
              <a:t>. </a:t>
            </a:r>
            <a:r>
              <a:rPr lang="pl-PL" dirty="0" err="1" smtClean="0"/>
              <a:t>There</a:t>
            </a:r>
            <a:r>
              <a:rPr lang="pl-PL" dirty="0" smtClean="0"/>
              <a:t> was Greek </a:t>
            </a:r>
            <a:r>
              <a:rPr lang="pl-PL" dirty="0" err="1" smtClean="0"/>
              <a:t>music</a:t>
            </a:r>
            <a:r>
              <a:rPr lang="pl-PL" dirty="0" smtClean="0"/>
              <a:t>, </a:t>
            </a:r>
            <a:r>
              <a:rPr lang="pl-PL" dirty="0" err="1" smtClean="0"/>
              <a:t>too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170" name="Picture 2" descr="C:\Users\Amelia\Desktop\moje\Zdj\DSC_00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4320480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DAY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pl-PL" dirty="0" smtClean="0"/>
              <a:t>On </a:t>
            </a:r>
            <a:r>
              <a:rPr lang="pl-PL" dirty="0" err="1" smtClean="0"/>
              <a:t>Saturday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Constantino’s</a:t>
            </a:r>
            <a:r>
              <a:rPr lang="pl-PL" dirty="0" smtClean="0"/>
              <a:t> </a:t>
            </a:r>
            <a:r>
              <a:rPr lang="pl-PL" dirty="0" err="1" smtClean="0"/>
              <a:t>birthday</a:t>
            </a:r>
            <a:r>
              <a:rPr lang="pl-PL" dirty="0" smtClean="0"/>
              <a:t>, 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Nicole’s</a:t>
            </a:r>
            <a:r>
              <a:rPr lang="pl-PL" dirty="0" smtClean="0"/>
              <a:t> </a:t>
            </a:r>
            <a:r>
              <a:rPr lang="pl-PL" dirty="0" err="1" smtClean="0"/>
              <a:t>brother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4" name="Picture 2" descr="C:\Users\Amelia\Desktop\moje\Zdj\DSC_0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2276872"/>
            <a:ext cx="5580112" cy="315271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33766"/>
            <a:ext cx="5554194" cy="31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384376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400" b="1" dirty="0" smtClean="0"/>
              <a:t> </a:t>
            </a:r>
            <a:endParaRPr lang="pl-PL" sz="44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0"/>
            <a:ext cx="4716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984" cy="68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0" y="0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 DAY 8</a:t>
            </a:r>
            <a:endParaRPr lang="pl-PL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013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THANK YOU FOR WATCHING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293096"/>
            <a:ext cx="7643192" cy="18330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8800" dirty="0" smtClean="0"/>
              <a:t>Amelia Stapińska</a:t>
            </a:r>
            <a:endParaRPr lang="pl-PL" sz="8800" dirty="0"/>
          </a:p>
        </p:txBody>
      </p:sp>
      <p:pic>
        <p:nvPicPr>
          <p:cNvPr id="1027" name="Picture 3" descr="C:\Users\Amelia\AppData\Local\Microsoft\Windows\INetCache\IE\CNBD0PZ3\Wiki_smil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2746995" cy="2746995"/>
          </a:xfrm>
          <a:prstGeom prst="rect">
            <a:avLst/>
          </a:prstGeom>
          <a:noFill/>
        </p:spPr>
      </p:pic>
      <p:pic>
        <p:nvPicPr>
          <p:cNvPr id="1029" name="Picture 5" descr="C:\Users\Amelia\AppData\Local\Microsoft\Windows\INetCache\IE\08JEAF04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1714500" cy="1714500"/>
          </a:xfrm>
          <a:prstGeom prst="rect">
            <a:avLst/>
          </a:prstGeom>
          <a:noFill/>
        </p:spPr>
      </p:pic>
      <p:pic>
        <p:nvPicPr>
          <p:cNvPr id="1030" name="Picture 6" descr="C:\Users\Amelia\AppData\Local\Microsoft\Windows\INetCache\IE\08JEAF04\Smile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12568" cy="12289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>DAY 1 </a:t>
            </a:r>
            <a:br>
              <a:rPr lang="pl-PL" dirty="0" smtClean="0"/>
            </a:br>
            <a:r>
              <a:rPr lang="pl-PL" dirty="0" err="1" smtClean="0"/>
              <a:t>meeting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families</a:t>
            </a:r>
            <a:endParaRPr lang="pl-PL" dirty="0"/>
          </a:p>
        </p:txBody>
      </p:sp>
      <p:pic>
        <p:nvPicPr>
          <p:cNvPr id="4" name="Symbol zastępczy zawartości 3" descr="DSC_0051.JPG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8229600" cy="1808018"/>
          </a:xfrm>
        </p:spPr>
      </p:pic>
      <p:sp>
        <p:nvSpPr>
          <p:cNvPr id="7" name="pole tekstowe 6"/>
          <p:cNvSpPr txBox="1"/>
          <p:nvPr/>
        </p:nvSpPr>
        <p:spPr>
          <a:xfrm>
            <a:off x="539552" y="335699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19872" y="3501008"/>
            <a:ext cx="20882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i="1" dirty="0" err="1" smtClean="0"/>
              <a:t>Our</a:t>
            </a:r>
            <a:r>
              <a:rPr lang="pl-PL" sz="3200" i="1" dirty="0" smtClean="0"/>
              <a:t> </a:t>
            </a:r>
            <a:r>
              <a:rPr lang="pl-PL" sz="3200" i="1" dirty="0" err="1" smtClean="0"/>
              <a:t>room</a:t>
            </a:r>
            <a:endParaRPr lang="pl-PL" sz="3200" i="1" dirty="0"/>
          </a:p>
        </p:txBody>
      </p:sp>
      <p:pic>
        <p:nvPicPr>
          <p:cNvPr id="10" name="Obraz 9" descr="DSC_005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77072"/>
            <a:ext cx="8424936" cy="18523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915816" y="6237312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 </a:t>
            </a:r>
            <a:r>
              <a:rPr lang="pl-PL" sz="3600" dirty="0" err="1" smtClean="0"/>
              <a:t>Nicole’s</a:t>
            </a:r>
            <a:r>
              <a:rPr lang="pl-PL" sz="3600" dirty="0" smtClean="0"/>
              <a:t> house</a:t>
            </a:r>
            <a:endParaRPr lang="pl-PL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00A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DAY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4000" dirty="0" smtClean="0"/>
              <a:t>On </a:t>
            </a:r>
            <a:r>
              <a:rPr lang="pl-PL" sz="4000" dirty="0" err="1" smtClean="0"/>
              <a:t>Monday</a:t>
            </a:r>
            <a:r>
              <a:rPr lang="pl-PL" sz="4000" dirty="0" smtClean="0"/>
              <a:t> we </a:t>
            </a:r>
            <a:r>
              <a:rPr lang="pl-PL" sz="4000" dirty="0" err="1" smtClean="0"/>
              <a:t>had</a:t>
            </a:r>
            <a:r>
              <a:rPr lang="pl-PL" sz="4000" dirty="0" smtClean="0"/>
              <a:t> a </a:t>
            </a:r>
            <a:r>
              <a:rPr lang="pl-PL" sz="4000" dirty="0" err="1" smtClean="0"/>
              <a:t>trip</a:t>
            </a:r>
            <a:r>
              <a:rPr lang="pl-PL" sz="4000" dirty="0" smtClean="0"/>
              <a:t> </a:t>
            </a:r>
            <a:r>
              <a:rPr lang="pl-PL" sz="4000" dirty="0" err="1" smtClean="0"/>
              <a:t>after</a:t>
            </a:r>
            <a:r>
              <a:rPr lang="pl-PL" sz="4000" dirty="0" smtClean="0"/>
              <a:t> </a:t>
            </a:r>
            <a:r>
              <a:rPr lang="pl-PL" sz="4000" dirty="0" err="1" smtClean="0"/>
              <a:t>school</a:t>
            </a:r>
            <a:r>
              <a:rPr lang="pl-PL" sz="4000" dirty="0" smtClean="0"/>
              <a:t>. </a:t>
            </a:r>
            <a:r>
              <a:rPr lang="pl-PL" sz="4000" dirty="0" err="1" smtClean="0"/>
              <a:t>Then</a:t>
            </a:r>
            <a:r>
              <a:rPr lang="pl-PL" sz="4000" dirty="0" smtClean="0"/>
              <a:t> we went to </a:t>
            </a:r>
            <a:r>
              <a:rPr lang="pl-PL" sz="4000" dirty="0" err="1" smtClean="0"/>
              <a:t>museum</a:t>
            </a:r>
            <a:r>
              <a:rPr lang="pl-PL" sz="4000" dirty="0" smtClean="0"/>
              <a:t>. </a:t>
            </a:r>
            <a:r>
              <a:rPr lang="pl-PL" sz="4000" dirty="0" err="1" smtClean="0"/>
              <a:t>At</a:t>
            </a:r>
            <a:r>
              <a:rPr lang="pl-PL" sz="4000" dirty="0" smtClean="0"/>
              <a:t> 8 </a:t>
            </a:r>
            <a:r>
              <a:rPr lang="pl-PL" sz="4000" dirty="0" err="1" smtClean="0"/>
              <a:t>p.m</a:t>
            </a:r>
            <a:r>
              <a:rPr lang="pl-PL" sz="4000" dirty="0" smtClean="0"/>
              <a:t>. we went to a </a:t>
            </a:r>
            <a:r>
              <a:rPr lang="pl-PL" sz="4000" dirty="0" err="1" smtClean="0"/>
              <a:t>welcoming</a:t>
            </a:r>
            <a:r>
              <a:rPr lang="pl-PL" sz="4000" dirty="0" smtClean="0"/>
              <a:t> dinner.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57301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Photos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museum</a:t>
            </a:r>
            <a:endParaRPr lang="pl-PL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256687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51520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This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Nicole</a:t>
            </a:r>
            <a:endParaRPr lang="pl-PL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606377" cy="428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8028384" y="3789040"/>
            <a:ext cx="111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 smtClean="0"/>
              <a:t>It’s</a:t>
            </a:r>
            <a:r>
              <a:rPr lang="pl-PL" sz="4000" dirty="0" smtClean="0"/>
              <a:t> me</a:t>
            </a:r>
            <a:endParaRPr lang="pl-PL" sz="4000" dirty="0"/>
          </a:p>
        </p:txBody>
      </p:sp>
      <p:cxnSp>
        <p:nvCxnSpPr>
          <p:cNvPr id="10" name="Łącznik łamany 9"/>
          <p:cNvCxnSpPr/>
          <p:nvPr/>
        </p:nvCxnSpPr>
        <p:spPr>
          <a:xfrm>
            <a:off x="1403648" y="5661248"/>
            <a:ext cx="115212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łamany 13"/>
          <p:cNvCxnSpPr/>
          <p:nvPr/>
        </p:nvCxnSpPr>
        <p:spPr>
          <a:xfrm rot="10800000" flipV="1">
            <a:off x="8100392" y="5157192"/>
            <a:ext cx="1043608" cy="792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53925" y="3267925"/>
            <a:ext cx="2680158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67546" y="3181536"/>
            <a:ext cx="2708920" cy="46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0" y="-1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Photos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museum</a:t>
            </a:r>
            <a:r>
              <a:rPr lang="pl-PL" sz="2400" dirty="0" smtClean="0"/>
              <a:t> and we </a:t>
            </a:r>
            <a:r>
              <a:rPr lang="pl-PL" sz="2400" dirty="0" err="1" smtClean="0"/>
              <a:t>were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an </a:t>
            </a:r>
            <a:r>
              <a:rPr lang="pl-PL" sz="2400" dirty="0" err="1" smtClean="0"/>
              <a:t>ancient</a:t>
            </a:r>
            <a:r>
              <a:rPr lang="pl-PL" sz="2400" dirty="0" smtClean="0"/>
              <a:t> </a:t>
            </a:r>
            <a:r>
              <a:rPr lang="pl-PL" sz="2400" dirty="0" err="1" smtClean="0"/>
              <a:t>theatre</a:t>
            </a:r>
            <a:endParaRPr lang="pl-PL" sz="2400" dirty="0" smtClean="0"/>
          </a:p>
          <a:p>
            <a:r>
              <a:rPr lang="pl-PL" sz="2400" dirty="0" smtClean="0"/>
              <a:t>  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97096" y="893982"/>
            <a:ext cx="2473750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2483768" y="548680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123728" y="620688"/>
            <a:ext cx="24482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908830" y="1075946"/>
            <a:ext cx="2386173" cy="39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402891" y="-436853"/>
            <a:ext cx="2304256" cy="31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Amelia\Desktop\moje\Zdj\DSC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70084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pl-PL" dirty="0" smtClean="0"/>
              <a:t>DAY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On </a:t>
            </a:r>
            <a:r>
              <a:rPr lang="pl-PL" dirty="0" err="1" smtClean="0"/>
              <a:t>Tuesday</a:t>
            </a:r>
            <a:r>
              <a:rPr lang="pl-PL" dirty="0" smtClean="0"/>
              <a:t> we </a:t>
            </a:r>
            <a:r>
              <a:rPr lang="pl-PL" dirty="0" err="1" smtClean="0"/>
              <a:t>learnt</a:t>
            </a:r>
            <a:r>
              <a:rPr lang="pl-PL" dirty="0" smtClean="0"/>
              <a:t>  </a:t>
            </a:r>
            <a:r>
              <a:rPr lang="pl-PL" dirty="0" err="1" smtClean="0"/>
              <a:t>how</a:t>
            </a:r>
            <a:r>
              <a:rPr lang="pl-PL" dirty="0" smtClean="0"/>
              <a:t> do to </a:t>
            </a:r>
            <a:r>
              <a:rPr lang="pl-PL" dirty="0" err="1" smtClean="0"/>
              <a:t>robots</a:t>
            </a:r>
            <a:r>
              <a:rPr lang="pl-PL" dirty="0" smtClean="0"/>
              <a:t>. </a:t>
            </a:r>
            <a:r>
              <a:rPr lang="pl-PL" dirty="0" err="1" smtClean="0"/>
              <a:t>Then</a:t>
            </a:r>
            <a:r>
              <a:rPr lang="pl-PL" dirty="0" smtClean="0"/>
              <a:t> we went to </a:t>
            </a:r>
            <a:r>
              <a:rPr lang="pl-PL" dirty="0" err="1" smtClean="0"/>
              <a:t>Nicole’s</a:t>
            </a:r>
            <a:r>
              <a:rPr lang="pl-PL" dirty="0" smtClean="0"/>
              <a:t> </a:t>
            </a:r>
            <a:r>
              <a:rPr lang="pl-PL" dirty="0" err="1" smtClean="0"/>
              <a:t>grandma’s</a:t>
            </a:r>
            <a:r>
              <a:rPr lang="pl-PL" dirty="0" smtClean="0"/>
              <a:t> </a:t>
            </a:r>
            <a:r>
              <a:rPr lang="pl-PL" dirty="0" err="1" smtClean="0"/>
              <a:t>swimming</a:t>
            </a:r>
            <a:r>
              <a:rPr lang="pl-PL" dirty="0" smtClean="0"/>
              <a:t> </a:t>
            </a:r>
            <a:r>
              <a:rPr lang="pl-PL" dirty="0" err="1" smtClean="0"/>
              <a:t>pool</a:t>
            </a:r>
            <a:r>
              <a:rPr lang="pl-PL" dirty="0" smtClean="0"/>
              <a:t>. 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645786" cy="47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204" y="1916832"/>
            <a:ext cx="2668796" cy="474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571296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pl-PL" dirty="0" smtClean="0"/>
              <a:t> DAY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On </a:t>
            </a:r>
            <a:r>
              <a:rPr lang="pl-PL" dirty="0" err="1" smtClean="0"/>
              <a:t>Wednesday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was a </a:t>
            </a:r>
            <a:r>
              <a:rPr lang="pl-PL" dirty="0" err="1" smtClean="0"/>
              <a:t>tour</a:t>
            </a:r>
            <a:r>
              <a:rPr lang="pl-PL" dirty="0" smtClean="0"/>
              <a:t> to </a:t>
            </a:r>
            <a:r>
              <a:rPr lang="pl-PL" dirty="0" err="1" smtClean="0"/>
              <a:t>Nicosia</a:t>
            </a:r>
            <a:r>
              <a:rPr lang="pl-PL" dirty="0" smtClean="0"/>
              <a:t> . 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museum</a:t>
            </a:r>
            <a:r>
              <a:rPr lang="pl-PL" dirty="0" smtClean="0"/>
              <a:t> of </a:t>
            </a:r>
            <a:r>
              <a:rPr lang="pl-PL" dirty="0" err="1" smtClean="0"/>
              <a:t>hand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things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32272" y="940545"/>
            <a:ext cx="2582913" cy="42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58487" y="842313"/>
            <a:ext cx="2664295" cy="43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Amelia\Desktop\moje\Zdj\DSC_00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394264"/>
            <a:ext cx="4379979" cy="2463736"/>
          </a:xfrm>
          <a:prstGeom prst="rect">
            <a:avLst/>
          </a:prstGeom>
          <a:noFill/>
        </p:spPr>
      </p:pic>
      <p:pic>
        <p:nvPicPr>
          <p:cNvPr id="8" name="Picture 4" descr="C:\Users\Amelia\Desktop\moje\Zdj\DSC_002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1736"/>
            <a:ext cx="4224469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Amelia\Desktop\moje\Zdj\DSC_0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1944216"/>
          </a:xfrm>
          <a:prstGeom prst="rect">
            <a:avLst/>
          </a:prstGeom>
          <a:noFill/>
        </p:spPr>
      </p:pic>
      <p:pic>
        <p:nvPicPr>
          <p:cNvPr id="5123" name="Picture 3" descr="C:\Users\Amelia\Desktop\moje\Zdj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43" y="2276872"/>
            <a:ext cx="9166743" cy="2160240"/>
          </a:xfrm>
          <a:prstGeom prst="rect">
            <a:avLst/>
          </a:prstGeom>
          <a:noFill/>
        </p:spPr>
      </p:pic>
      <p:pic>
        <p:nvPicPr>
          <p:cNvPr id="5124" name="Picture 4" descr="C:\Users\Amelia\Desktop\moje\Zdj\DSC_00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Amelia\Desktop\moje\Zdj\DSC_00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43872" cy="2780928"/>
          </a:xfrm>
          <a:prstGeom prst="rect">
            <a:avLst/>
          </a:prstGeom>
          <a:noFill/>
        </p:spPr>
      </p:pic>
      <p:pic>
        <p:nvPicPr>
          <p:cNvPr id="4099" name="Picture 3" descr="C:\Users\Amelia\Desktop\moje\Zdj\DSC_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128" y="0"/>
            <a:ext cx="4943872" cy="278092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355976" y="285293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Robiłam zdjęcia  po kolei każdej sali, do której wchodziłam.</a:t>
            </a:r>
            <a:endParaRPr lang="pl-PL" sz="2400" dirty="0"/>
          </a:p>
        </p:txBody>
      </p:sp>
      <p:pic>
        <p:nvPicPr>
          <p:cNvPr id="4101" name="Picture 5" descr="C:\Users\Amelia\Desktop\moje\Zdj\DSC_00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2010489"/>
          </a:xfrm>
          <a:prstGeom prst="rect">
            <a:avLst/>
          </a:prstGeom>
          <a:noFill/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102" name="Picture 6" descr="C:\Users\Amelia\Desktop\moje\Zdj\DSC_00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62000"/>
            <a:ext cx="3904000" cy="2196000"/>
          </a:xfrm>
          <a:prstGeom prst="rect">
            <a:avLst/>
          </a:prstGeom>
          <a:noFill/>
        </p:spPr>
      </p:pic>
      <p:pic>
        <p:nvPicPr>
          <p:cNvPr id="4103" name="Picture 7" descr="C:\Users\Amelia\Desktop\moje\Zdj\DSC_003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10800" y="-4886325"/>
            <a:ext cx="2560000" cy="1440000"/>
          </a:xfrm>
          <a:prstGeom prst="rect">
            <a:avLst/>
          </a:prstGeom>
          <a:noFill/>
        </p:spPr>
      </p:pic>
      <p:pic>
        <p:nvPicPr>
          <p:cNvPr id="4104" name="Picture 8" descr="C:\Users\Amelia\Desktop\moje\Zdj\DSC_00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651447"/>
            <a:ext cx="3922760" cy="22065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175</Words>
  <Application>Microsoft Office PowerPoint</Application>
  <PresentationFormat>Ekran Gösterisi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ERASMUS +</vt:lpstr>
      <vt:lpstr>DAY 1  meeting our families</vt:lpstr>
      <vt:lpstr>DAY 2</vt:lpstr>
      <vt:lpstr> </vt:lpstr>
      <vt:lpstr>PowerPoint Sunusu</vt:lpstr>
      <vt:lpstr>DAY 3</vt:lpstr>
      <vt:lpstr> DAY 4</vt:lpstr>
      <vt:lpstr>PowerPoint Sunusu</vt:lpstr>
      <vt:lpstr>PowerPoint Sunusu</vt:lpstr>
      <vt:lpstr>PowerPoint Sunusu</vt:lpstr>
      <vt:lpstr>DAY 5</vt:lpstr>
      <vt:lpstr>DAY 7</vt:lpstr>
      <vt:lpstr> </vt:lpstr>
      <vt:lpstr>THANK YOU FOR WATCHING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Amelia Stp</dc:creator>
  <cp:lastModifiedBy>User1</cp:lastModifiedBy>
  <cp:revision>48</cp:revision>
  <dcterms:created xsi:type="dcterms:W3CDTF">2016-05-25T20:42:18Z</dcterms:created>
  <dcterms:modified xsi:type="dcterms:W3CDTF">2016-06-19T14:27:48Z</dcterms:modified>
</cp:coreProperties>
</file>