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F76E-5796-4E5D-BE65-49E1E015EB1E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FDB4-14CA-4215-B982-5B581F95F3E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F76E-5796-4E5D-BE65-49E1E015EB1E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FDB4-14CA-4215-B982-5B581F95F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F76E-5796-4E5D-BE65-49E1E015EB1E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FDB4-14CA-4215-B982-5B581F95F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F76E-5796-4E5D-BE65-49E1E015EB1E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FDB4-14CA-4215-B982-5B581F95F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F76E-5796-4E5D-BE65-49E1E015EB1E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FDB4-14CA-4215-B982-5B581F95F3E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F76E-5796-4E5D-BE65-49E1E015EB1E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FDB4-14CA-4215-B982-5B581F95F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F76E-5796-4E5D-BE65-49E1E015EB1E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FDB4-14CA-4215-B982-5B581F95F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F76E-5796-4E5D-BE65-49E1E015EB1E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FDB4-14CA-4215-B982-5B581F95F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F76E-5796-4E5D-BE65-49E1E015EB1E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FDB4-14CA-4215-B982-5B581F95F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F76E-5796-4E5D-BE65-49E1E015EB1E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5FDB4-14CA-4215-B982-5B581F95F3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F76E-5796-4E5D-BE65-49E1E015EB1E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45FDB4-14CA-4215-B982-5B581F95F3E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13F76E-5796-4E5D-BE65-49E1E015EB1E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45FDB4-14CA-4215-B982-5B581F95F3E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Multiplication Domino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Erasmus+ KA2</a:t>
            </a:r>
          </a:p>
          <a:p>
            <a:r>
              <a:rPr lang="en-US" dirty="0" err="1" smtClean="0"/>
              <a:t>Dimotiko</a:t>
            </a:r>
            <a:r>
              <a:rPr lang="en-US" dirty="0" smtClean="0"/>
              <a:t> </a:t>
            </a:r>
            <a:r>
              <a:rPr lang="en-US" dirty="0" err="1" smtClean="0"/>
              <a:t>Scholeio</a:t>
            </a:r>
            <a:r>
              <a:rPr lang="en-US" dirty="0" smtClean="0"/>
              <a:t> </a:t>
            </a:r>
            <a:r>
              <a:rPr lang="en-US" dirty="0" err="1" smtClean="0"/>
              <a:t>Germasogeias</a:t>
            </a:r>
            <a:endParaRPr lang="en-US" dirty="0" smtClean="0"/>
          </a:p>
          <a:p>
            <a:r>
              <a:rPr lang="en-US" dirty="0" smtClean="0"/>
              <a:t>Teacher: Elena </a:t>
            </a:r>
            <a:r>
              <a:rPr lang="en-US" dirty="0" err="1" smtClean="0"/>
              <a:t>Prodromou</a:t>
            </a:r>
            <a:endParaRPr lang="en-US" dirty="0" smtClean="0"/>
          </a:p>
          <a:p>
            <a:r>
              <a:rPr lang="en-US" dirty="0" smtClean="0"/>
              <a:t>May 2016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95339" y="5814602"/>
            <a:ext cx="4144963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Constantinos\Documents\Files Sxoleiou\Erasmus+\KA2\Logo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6129" y="4581128"/>
            <a:ext cx="3058567" cy="2105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5659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764704"/>
            <a:ext cx="4032448" cy="779686"/>
          </a:xfrm>
        </p:spPr>
        <p:txBody>
          <a:bodyPr/>
          <a:lstStyle/>
          <a:p>
            <a:r>
              <a:rPr lang="en-GB" sz="3200" dirty="0"/>
              <a:t>Multiplication Domino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251520" y="1676400"/>
            <a:ext cx="3177480" cy="4572000"/>
          </a:xfrm>
        </p:spPr>
        <p:txBody>
          <a:bodyPr>
            <a:normAutofit/>
          </a:bodyPr>
          <a:lstStyle/>
          <a:p>
            <a:r>
              <a:rPr lang="en-US" sz="2400" b="1" u="sng" dirty="0"/>
              <a:t>Subject</a:t>
            </a:r>
            <a:r>
              <a:rPr lang="en-US" sz="2400" dirty="0"/>
              <a:t>: </a:t>
            </a:r>
            <a:r>
              <a:rPr lang="en-US" sz="2400" dirty="0" err="1" smtClean="0"/>
              <a:t>Maths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b="1" u="sng" dirty="0"/>
              <a:t>Grades</a:t>
            </a:r>
            <a:r>
              <a:rPr lang="en-US" sz="2400" dirty="0"/>
              <a:t>: </a:t>
            </a:r>
            <a:r>
              <a:rPr lang="en-US" sz="2400" dirty="0" smtClean="0"/>
              <a:t>3-4-5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b="1" u="sng" dirty="0" smtClean="0"/>
              <a:t>Goal</a:t>
            </a:r>
            <a:r>
              <a:rPr lang="en-US" sz="2400" dirty="0"/>
              <a:t>: The students to learn the </a:t>
            </a:r>
            <a:r>
              <a:rPr lang="en-US" sz="2400" dirty="0" smtClean="0"/>
              <a:t>multiplications</a:t>
            </a:r>
            <a:endParaRPr lang="en-US" sz="2400" dirty="0"/>
          </a:p>
        </p:txBody>
      </p:sp>
      <p:pic>
        <p:nvPicPr>
          <p:cNvPr id="8" name="Picture 2" descr="C:\Users\Constantinos\Documents\Files Sxoleiou\Erasmus+\KA2\Activities\Cyprus\Games\Elena\D2 Games (7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050" y="2524720"/>
            <a:ext cx="5111750" cy="2875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4793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3008313" cy="491654"/>
          </a:xfrm>
        </p:spPr>
        <p:txBody>
          <a:bodyPr/>
          <a:lstStyle/>
          <a:p>
            <a:r>
              <a:rPr lang="en-US" sz="2400" u="sng" dirty="0"/>
              <a:t>Activity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107504" y="1340768"/>
            <a:ext cx="3744416" cy="5184576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Each player gets a starting </a:t>
            </a:r>
            <a:r>
              <a:rPr lang="en-GB" sz="2400" dirty="0" smtClean="0"/>
              <a:t>card.</a:t>
            </a: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The card has two parts: a Number and </a:t>
            </a:r>
            <a:r>
              <a:rPr lang="en-US" sz="2400" dirty="0"/>
              <a:t>a </a:t>
            </a:r>
            <a:r>
              <a:rPr lang="en-US" sz="2400" dirty="0" smtClean="0"/>
              <a:t>Multiplication.</a:t>
            </a: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Then each player has to select another card that will fit to his/her starting card. By fit, we mean the </a:t>
            </a:r>
            <a:r>
              <a:rPr lang="en-US" sz="2400" dirty="0"/>
              <a:t>Multiplication</a:t>
            </a:r>
            <a:r>
              <a:rPr lang="en-GB" sz="2400" dirty="0"/>
              <a:t> on his starting card to be equal to the Number on the other card selected. </a:t>
            </a:r>
            <a:endParaRPr lang="en-US" sz="2400" dirty="0"/>
          </a:p>
        </p:txBody>
      </p:sp>
      <p:pic>
        <p:nvPicPr>
          <p:cNvPr id="6" name="Content Placeholder 2" descr="C:\Users\Constantinos\Documents\Files Sxoleiou\Erasmus+\KA2\Activities\Cyprus\Games\Elena\D2 Games (6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204864"/>
            <a:ext cx="5111750" cy="2875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1461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2743200" cy="576064"/>
          </a:xfrm>
        </p:spPr>
        <p:txBody>
          <a:bodyPr/>
          <a:lstStyle/>
          <a:p>
            <a:r>
              <a:rPr lang="en-US" sz="2800" u="sng" dirty="0"/>
              <a:t>Activity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79512" y="1676400"/>
            <a:ext cx="3249488" cy="4572000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Then the player should continue to select more cards following the above rule</a:t>
            </a: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/>
              <a:t>The aim is to build the biggest domino. </a:t>
            </a: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2051" name="Picture 3" descr="C:\Users\Constantinos\Documents\Files Sxoleiou\Erasmus+\KA2\Activities\Cyprus\Games\Elena\D2 Games (10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60648"/>
            <a:ext cx="5111750" cy="2875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Constantinos\Documents\Files Sxoleiou\Erasmus+\KA2\Activities\Cyprus\Games\Elena\D2 Games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685528"/>
            <a:ext cx="5087888" cy="2861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6624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</TotalTime>
  <Words>112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Multiplication Domino  </vt:lpstr>
      <vt:lpstr>Multiplication Domino</vt:lpstr>
      <vt:lpstr>Activity</vt:lpstr>
      <vt:lpstr>Activity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BINGO</dc:title>
  <dc:creator>Constantinos</dc:creator>
  <cp:lastModifiedBy>Constantinos</cp:lastModifiedBy>
  <cp:revision>8</cp:revision>
  <dcterms:created xsi:type="dcterms:W3CDTF">2016-06-02T15:22:01Z</dcterms:created>
  <dcterms:modified xsi:type="dcterms:W3CDTF">2016-06-02T19:04:00Z</dcterms:modified>
</cp:coreProperties>
</file>