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3" r:id="rId13"/>
  </p:sldIdLst>
  <p:sldSz cx="9144000" cy="6858000" type="screen4x3"/>
  <p:notesSz cx="7559675" cy="106918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82292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3520" y="368136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136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37" name="36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880" y="3681360"/>
            <a:ext cx="2376720" cy="1896480"/>
          </a:xfrm>
          <a:prstGeom prst="rect">
            <a:avLst/>
          </a:prstGeom>
          <a:ln>
            <a:noFill/>
          </a:ln>
        </p:spPr>
      </p:pic>
      <p:pic>
        <p:nvPicPr>
          <p:cNvPr id="38" name="37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1276560" y="3681360"/>
            <a:ext cx="2376720" cy="1896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3520" y="368136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1360"/>
            <a:ext cx="822852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82292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673520" y="368136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57200" y="368136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pic>
        <p:nvPicPr>
          <p:cNvPr id="76" name="75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5492880" y="3681360"/>
            <a:ext cx="2376720" cy="1896480"/>
          </a:xfrm>
          <a:prstGeom prst="rect">
            <a:avLst/>
          </a:prstGeom>
          <a:ln>
            <a:noFill/>
          </a:ln>
        </p:spPr>
      </p:pic>
      <p:pic>
        <p:nvPicPr>
          <p:cNvPr id="77" name="76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1276560" y="3681360"/>
            <a:ext cx="2376720" cy="1896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136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3520" y="368136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3520" y="1604520"/>
            <a:ext cx="401544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1360"/>
            <a:ext cx="8228520" cy="18964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/>
          <p:cNvSpPr/>
          <p:nvPr/>
        </p:nvSpPr>
        <p:spPr>
          <a:xfrm>
            <a:off x="0" y="1234440"/>
            <a:ext cx="9143280" cy="319320"/>
          </a:xfrm>
          <a:prstGeom prst="rect">
            <a:avLst/>
          </a:prstGeom>
          <a:solidFill>
            <a:srgbClr val="FFFFFF"/>
          </a:solidFill>
          <a:ln w="50760">
            <a:noFill/>
          </a:ln>
        </p:spPr>
      </p:sp>
      <p:sp>
        <p:nvSpPr>
          <p:cNvPr id="6" name="CustomShape 2"/>
          <p:cNvSpPr/>
          <p:nvPr/>
        </p:nvSpPr>
        <p:spPr>
          <a:xfrm>
            <a:off x="0" y="1280160"/>
            <a:ext cx="532800" cy="227880"/>
          </a:xfrm>
          <a:prstGeom prst="rect">
            <a:avLst/>
          </a:prstGeom>
          <a:solidFill>
            <a:srgbClr val="EA157A"/>
          </a:solidFill>
          <a:ln w="50760">
            <a:noFill/>
          </a:ln>
        </p:spPr>
      </p:sp>
      <p:sp>
        <p:nvSpPr>
          <p:cNvPr id="2" name="CustomShape 3"/>
          <p:cNvSpPr/>
          <p:nvPr/>
        </p:nvSpPr>
        <p:spPr>
          <a:xfrm>
            <a:off x="590400" y="1280160"/>
            <a:ext cx="8552880" cy="227880"/>
          </a:xfrm>
          <a:prstGeom prst="rect">
            <a:avLst/>
          </a:prstGeom>
          <a:solidFill>
            <a:srgbClr val="7FD13B"/>
          </a:solidFill>
          <a:ln w="50760">
            <a:noFill/>
          </a:ln>
        </p:spPr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r>
              <a:rPr lang="es-ES"/>
              <a:t>Pulse para editar el formato del texto de título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s-ES"/>
              <a:t>Pulse para editar el formato de esquema del texto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s-ES"/>
              <a:t>Segundo nivel del esquema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s-ES"/>
              <a:t>Tercer nivel del esquema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s-ES"/>
              <a:t>Cuarto nivel del esquema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s-ES"/>
              <a:t>Quinto nivel del esquema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s-ES"/>
              <a:t>Sexto nivel del esquema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s-ES"/>
              <a:t>Séptimo nivel del esquema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0" y="1234440"/>
            <a:ext cx="9143280" cy="319320"/>
          </a:xfrm>
          <a:prstGeom prst="rect">
            <a:avLst/>
          </a:prstGeom>
          <a:solidFill>
            <a:srgbClr val="FFFFFF"/>
          </a:solidFill>
          <a:ln w="50760">
            <a:noFill/>
          </a:ln>
        </p:spPr>
      </p:sp>
      <p:sp>
        <p:nvSpPr>
          <p:cNvPr id="40" name="CustomShape 2"/>
          <p:cNvSpPr/>
          <p:nvPr/>
        </p:nvSpPr>
        <p:spPr>
          <a:xfrm>
            <a:off x="0" y="1280160"/>
            <a:ext cx="532800" cy="227880"/>
          </a:xfrm>
          <a:prstGeom prst="rect">
            <a:avLst/>
          </a:prstGeom>
          <a:solidFill>
            <a:srgbClr val="EA157A"/>
          </a:solidFill>
          <a:ln w="50760">
            <a:noFill/>
          </a:ln>
        </p:spPr>
      </p:sp>
      <p:sp>
        <p:nvSpPr>
          <p:cNvPr id="41" name="CustomShape 3"/>
          <p:cNvSpPr/>
          <p:nvPr/>
        </p:nvSpPr>
        <p:spPr>
          <a:xfrm>
            <a:off x="590400" y="1280160"/>
            <a:ext cx="8552880" cy="227880"/>
          </a:xfrm>
          <a:prstGeom prst="rect">
            <a:avLst/>
          </a:prstGeom>
          <a:solidFill>
            <a:srgbClr val="7FD13B"/>
          </a:solidFill>
          <a:ln w="50760">
            <a:noFill/>
          </a:ln>
        </p:spPr>
      </p:sp>
      <p:sp>
        <p:nvSpPr>
          <p:cNvPr id="42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r>
              <a:rPr lang="es-ES"/>
              <a:t>Pulse para editar el formato del texto de título</a:t>
            </a:r>
            <a:endParaRPr/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es-ES"/>
              <a:t>Pulse para editar el formato de esquema del texto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es-ES"/>
              <a:t>Segundo nivel del esquema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es-ES"/>
              <a:t>Tercer nivel del esquema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es-ES"/>
              <a:t>Cuarto nivel del esquema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es-ES"/>
              <a:t>Quinto nivel del esquema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es-ES"/>
              <a:t>Sexto nivel del esquema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es-ES"/>
              <a:t>Séptimo nivel del esquema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467640" y="1845000"/>
            <a:ext cx="8228880" cy="59040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 anchor="ctr"/>
          <a:lstStyle/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r>
              <a:rPr lang="es-ES" sz="4000" b="1" dirty="0">
                <a:solidFill>
                  <a:srgbClr val="3A4453"/>
                </a:solidFill>
                <a:latin typeface="Tw Cen MT"/>
              </a:rPr>
              <a:t>" Play </a:t>
            </a:r>
            <a:r>
              <a:rPr lang="es-ES" sz="4000" b="1" dirty="0" err="1">
                <a:solidFill>
                  <a:srgbClr val="3A4453"/>
                </a:solidFill>
                <a:latin typeface="Tw Cen MT"/>
              </a:rPr>
              <a:t>with</a:t>
            </a:r>
            <a:r>
              <a:rPr lang="es-ES" sz="4000" b="1" dirty="0">
                <a:solidFill>
                  <a:srgbClr val="3A4453"/>
                </a:solidFill>
                <a:latin typeface="Tw Cen MT"/>
              </a:rPr>
              <a:t> me and </a:t>
            </a:r>
            <a:r>
              <a:rPr lang="es-ES" sz="4000" b="1" dirty="0" err="1">
                <a:solidFill>
                  <a:srgbClr val="3A4453"/>
                </a:solidFill>
                <a:latin typeface="Tw Cen MT"/>
              </a:rPr>
              <a:t>teach</a:t>
            </a:r>
            <a:r>
              <a:rPr lang="es-ES" sz="4000" b="1" dirty="0">
                <a:solidFill>
                  <a:srgbClr val="3A4453"/>
                </a:solidFill>
                <a:latin typeface="Tw Cen MT"/>
              </a:rPr>
              <a:t> me – </a:t>
            </a:r>
            <a:r>
              <a:rPr lang="es-ES" sz="4000" b="1" dirty="0" err="1">
                <a:solidFill>
                  <a:srgbClr val="3A4453"/>
                </a:solidFill>
                <a:latin typeface="Tw Cen MT"/>
              </a:rPr>
              <a:t>tradition</a:t>
            </a:r>
            <a:r>
              <a:rPr lang="es-ES" sz="4000" b="1" dirty="0">
                <a:solidFill>
                  <a:srgbClr val="3A4453"/>
                </a:solidFill>
                <a:latin typeface="Tw Cen MT"/>
              </a:rPr>
              <a:t> and </a:t>
            </a:r>
            <a:r>
              <a:rPr lang="es-ES" sz="4000" b="1" dirty="0" err="1">
                <a:solidFill>
                  <a:srgbClr val="3A4453"/>
                </a:solidFill>
                <a:latin typeface="Tw Cen MT"/>
              </a:rPr>
              <a:t>modernity</a:t>
            </a:r>
            <a:r>
              <a:rPr lang="es-ES" sz="4000" b="1" dirty="0">
                <a:solidFill>
                  <a:srgbClr val="3A4453"/>
                </a:solidFill>
                <a:latin typeface="Tw Cen MT"/>
              </a:rPr>
              <a:t> in active </a:t>
            </a:r>
            <a:r>
              <a:rPr lang="es-ES" sz="4000" b="1" dirty="0" err="1">
                <a:solidFill>
                  <a:srgbClr val="3A4453"/>
                </a:solidFill>
                <a:latin typeface="Tw Cen MT"/>
              </a:rPr>
              <a:t>teaching</a:t>
            </a:r>
            <a:r>
              <a:rPr lang="es-ES" sz="4000" b="1" dirty="0">
                <a:solidFill>
                  <a:srgbClr val="3A4453"/>
                </a:solidFill>
                <a:latin typeface="Tw Cen MT"/>
              </a:rPr>
              <a:t>” </a:t>
            </a:r>
            <a:endParaRPr dirty="0"/>
          </a:p>
          <a:p>
            <a:endParaRPr dirty="0"/>
          </a:p>
          <a:p>
            <a:endParaRPr dirty="0"/>
          </a:p>
          <a:p>
            <a:r>
              <a:rPr lang="es-ES" sz="4000" b="1" dirty="0">
                <a:solidFill>
                  <a:srgbClr val="3A4453"/>
                </a:solidFill>
                <a:latin typeface="Tw Cen MT"/>
              </a:rPr>
              <a:t>DIDACTIC GAMES</a:t>
            </a:r>
            <a:endParaRPr dirty="0"/>
          </a:p>
          <a:p>
            <a:endParaRPr dirty="0"/>
          </a:p>
          <a:p>
            <a:r>
              <a:rPr lang="es-ES" sz="4000" b="1" dirty="0">
                <a:solidFill>
                  <a:srgbClr val="3A4453"/>
                </a:solidFill>
                <a:latin typeface="Tw Cen MT"/>
              </a:rPr>
              <a:t>REPORT</a:t>
            </a:r>
            <a:endParaRPr dirty="0"/>
          </a:p>
          <a:p>
            <a:endParaRPr dirty="0"/>
          </a:p>
          <a:p>
            <a:r>
              <a:rPr lang="es-ES" sz="4400" b="1" dirty="0">
                <a:solidFill>
                  <a:srgbClr val="4E5B6F"/>
                </a:solidFill>
                <a:latin typeface="Tw Cen MT"/>
              </a:rPr>
              <a:t> </a:t>
            </a:r>
            <a:endParaRPr dirty="0"/>
          </a:p>
          <a:p>
            <a:endParaRPr dirty="0"/>
          </a:p>
          <a:p>
            <a:endParaRPr dirty="0"/>
          </a:p>
          <a:p>
            <a:r>
              <a:rPr lang="es-ES" sz="4400" dirty="0">
                <a:solidFill>
                  <a:srgbClr val="4E5B6F"/>
                </a:solidFill>
                <a:latin typeface="Tw Cen MT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  <p:pic>
        <p:nvPicPr>
          <p:cNvPr id="79" name="Obraz 1"/>
          <p:cNvPicPr/>
          <p:nvPr/>
        </p:nvPicPr>
        <p:blipFill>
          <a:blip r:embed="rId2"/>
          <a:stretch>
            <a:fillRect/>
          </a:stretch>
        </p:blipFill>
        <p:spPr>
          <a:xfrm>
            <a:off x="6372360" y="332640"/>
            <a:ext cx="2075760" cy="620640"/>
          </a:xfrm>
          <a:prstGeom prst="rect">
            <a:avLst/>
          </a:prstGeom>
          <a:ln w="9360">
            <a:noFill/>
          </a:ln>
        </p:spPr>
      </p:pic>
      <p:pic>
        <p:nvPicPr>
          <p:cNvPr id="4" name="Obraz 1"/>
          <p:cNvPicPr/>
          <p:nvPr/>
        </p:nvPicPr>
        <p:blipFill>
          <a:blip r:embed="rId2"/>
          <a:stretch>
            <a:fillRect/>
          </a:stretch>
        </p:blipFill>
        <p:spPr>
          <a:xfrm>
            <a:off x="6372200" y="332656"/>
            <a:ext cx="2075760" cy="6206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i Pc\Desktop\Trabajo pendiente\Juegos Erasmus K2\English games\Fotos\DSC003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2"/>
            <a:ext cx="8001056" cy="60007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1403648" y="2564904"/>
            <a:ext cx="6323960" cy="28616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es-ES" dirty="0">
                <a:solidFill>
                  <a:srgbClr val="000000"/>
                </a:solidFill>
                <a:latin typeface="Georgia"/>
              </a:rPr>
              <a:t>          </a:t>
            </a:r>
            <a:r>
              <a:rPr lang="es-ES" sz="2600" dirty="0">
                <a:solidFill>
                  <a:srgbClr val="000000"/>
                </a:solidFill>
                <a:latin typeface="Georgia"/>
              </a:rPr>
              <a:t> C.E.I.P. JOSÉ RODRÍGUEZ CRUZ</a:t>
            </a:r>
            <a:endParaRPr dirty="0"/>
          </a:p>
          <a:p>
            <a:pPr>
              <a:lnSpc>
                <a:spcPct val="100000"/>
              </a:lnSpc>
            </a:pPr>
            <a:r>
              <a:rPr lang="es-ES" sz="2600" dirty="0">
                <a:solidFill>
                  <a:srgbClr val="000000"/>
                </a:solidFill>
                <a:latin typeface="Georgia"/>
              </a:rPr>
              <a:t>           VILLAFRANCA DE LOS BARROS </a:t>
            </a:r>
            <a:endParaRPr dirty="0"/>
          </a:p>
          <a:p>
            <a:pPr>
              <a:lnSpc>
                <a:spcPct val="100000"/>
              </a:lnSpc>
            </a:pPr>
            <a:r>
              <a:rPr lang="es-ES" sz="2600" dirty="0">
                <a:solidFill>
                  <a:srgbClr val="000000"/>
                </a:solidFill>
                <a:latin typeface="Georgia"/>
              </a:rPr>
              <a:t>                                SPAIN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s-ES" sz="2600">
                <a:solidFill>
                  <a:srgbClr val="000000"/>
                </a:solidFill>
                <a:latin typeface="Georgia"/>
              </a:rPr>
              <a:t>            </a:t>
            </a:r>
            <a:r>
              <a:rPr lang="es-ES" sz="2600" smtClean="0">
                <a:solidFill>
                  <a:srgbClr val="000000"/>
                </a:solidFill>
                <a:latin typeface="Georgia"/>
              </a:rPr>
              <a:t> </a:t>
            </a:r>
            <a:r>
              <a:rPr lang="es-ES" sz="2600" dirty="0">
                <a:solidFill>
                  <a:srgbClr val="000000"/>
                </a:solidFill>
                <a:latin typeface="Georgia"/>
              </a:rPr>
              <a:t>SCHOOL YEAR 2015/2016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s-ES" sz="2600" dirty="0">
                <a:solidFill>
                  <a:srgbClr val="000000"/>
                </a:solidFill>
                <a:latin typeface="Georgia"/>
              </a:rPr>
              <a:t> </a:t>
            </a:r>
            <a:endParaRPr dirty="0"/>
          </a:p>
        </p:txBody>
      </p:sp>
      <p:pic>
        <p:nvPicPr>
          <p:cNvPr id="3" name="Obraz 1"/>
          <p:cNvPicPr/>
          <p:nvPr/>
        </p:nvPicPr>
        <p:blipFill>
          <a:blip r:embed="rId2"/>
          <a:stretch>
            <a:fillRect/>
          </a:stretch>
        </p:blipFill>
        <p:spPr>
          <a:xfrm>
            <a:off x="6372200" y="332656"/>
            <a:ext cx="2075760" cy="6206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Obraz 1"/>
          <p:cNvPicPr/>
          <p:nvPr/>
        </p:nvPicPr>
        <p:blipFill>
          <a:blip r:embed="rId2"/>
          <a:stretch>
            <a:fillRect/>
          </a:stretch>
        </p:blipFill>
        <p:spPr>
          <a:xfrm>
            <a:off x="6156000" y="548640"/>
            <a:ext cx="2075760" cy="620640"/>
          </a:xfrm>
          <a:prstGeom prst="rect">
            <a:avLst/>
          </a:prstGeom>
          <a:ln w="9360">
            <a:noFill/>
          </a:ln>
        </p:spPr>
      </p:pic>
      <p:sp>
        <p:nvSpPr>
          <p:cNvPr id="81" name="CustomShape 1"/>
          <p:cNvSpPr/>
          <p:nvPr/>
        </p:nvSpPr>
        <p:spPr>
          <a:xfrm>
            <a:off x="611560" y="1628800"/>
            <a:ext cx="7848872" cy="62316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es-ES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ES" sz="2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ype</a:t>
            </a:r>
            <a:r>
              <a:rPr lang="es-E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" sz="2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r>
              <a:rPr lang="es-E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s-E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Didactic</a:t>
            </a:r>
            <a:r>
              <a:rPr lang="es-E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</a:t>
            </a:r>
            <a:r>
              <a:rPr lang="es-E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00000"/>
              </a:lnSpc>
            </a:pPr>
            <a:r>
              <a:rPr lang="es-E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es-E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  <a:r>
              <a:rPr lang="es-E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at </a:t>
            </a:r>
            <a:r>
              <a:rPr lang="es-ES" sz="2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es-E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</a:t>
            </a:r>
            <a:r>
              <a:rPr lang="es-ES" sz="2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developed</a:t>
            </a:r>
            <a:r>
              <a:rPr lang="es-E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E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2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</a:t>
            </a:r>
            <a:r>
              <a:rPr lang="es-E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2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aimed</a:t>
            </a:r>
            <a:r>
              <a:rPr lang="es-E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at </a:t>
            </a:r>
            <a:r>
              <a:rPr lang="es-ES" sz="2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es-E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grade 6º .  </a:t>
            </a:r>
          </a:p>
          <a:p>
            <a:pPr>
              <a:lnSpc>
                <a:spcPct val="100000"/>
              </a:lnSpc>
            </a:pPr>
            <a:r>
              <a:rPr lang="es-ES" sz="2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2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E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ES" sz="2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r>
              <a:rPr lang="es-E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2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topics</a:t>
            </a:r>
            <a:r>
              <a:rPr lang="es-E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s-E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es-E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2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es-E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es-E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es-E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s-ES" sz="2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  <a:r>
              <a:rPr lang="es-E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cards</a:t>
            </a:r>
            <a:r>
              <a:rPr lang="es-E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in </a:t>
            </a:r>
            <a:r>
              <a:rPr lang="es-ES" sz="2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spanish</a:t>
            </a:r>
            <a:r>
              <a:rPr lang="es-E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in </a:t>
            </a:r>
            <a:r>
              <a:rPr lang="es-ES" sz="2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  <a:r>
              <a:rPr lang="es-E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s-ES" sz="2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E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s-ES" sz="2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s-E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2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s-E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ES" sz="2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es-E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languages</a:t>
            </a:r>
            <a:r>
              <a:rPr lang="es-E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s-ES" sz="2200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es-E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Are </a:t>
            </a:r>
            <a:r>
              <a:rPr lang="es-E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E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lang="es-E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s-E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es-E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s-E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buFont typeface="Wingdings" charset="2"/>
              <a:buChar char=""/>
            </a:pPr>
            <a:r>
              <a:rPr lang="es-ES" sz="2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Aims</a:t>
            </a:r>
            <a:r>
              <a:rPr lang="es-E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ES" sz="2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r>
              <a:rPr lang="es-E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s-E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	 	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s-E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reinforce</a:t>
            </a:r>
            <a:r>
              <a:rPr lang="es-E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ES" sz="22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es-ES" sz="22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r>
              <a:rPr lang="es-E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es-E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s-E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s-E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incentive </a:t>
            </a:r>
            <a:r>
              <a:rPr lang="es-E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cooperative</a:t>
            </a:r>
            <a:r>
              <a:rPr lang="es-E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es-E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s-E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stimulate</a:t>
            </a:r>
            <a:r>
              <a:rPr lang="es-E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mental </a:t>
            </a:r>
            <a:r>
              <a:rPr lang="es-E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agility</a:t>
            </a:r>
            <a:r>
              <a:rPr lang="es-E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s-E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</a:t>
            </a:r>
            <a:r>
              <a:rPr lang="es-E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accept</a:t>
            </a:r>
            <a:r>
              <a:rPr lang="es-E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rules of </a:t>
            </a:r>
            <a:r>
              <a:rPr lang="es-E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game</a:t>
            </a:r>
            <a:r>
              <a:rPr lang="es-E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s-ES" sz="2400" dirty="0">
                <a:solidFill>
                  <a:srgbClr val="000000"/>
                </a:solidFill>
                <a:latin typeface="Tw Cen MT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r>
              <a:rPr lang="es-ES" sz="2400" dirty="0">
                <a:solidFill>
                  <a:srgbClr val="000000"/>
                </a:solidFill>
                <a:latin typeface="Tw Cen MT"/>
              </a:rPr>
              <a:t> </a:t>
            </a:r>
            <a:endParaRPr dirty="0"/>
          </a:p>
          <a:p>
            <a:pPr>
              <a:lnSpc>
                <a:spcPct val="100000"/>
              </a:lnSpc>
            </a:pPr>
            <a:endParaRPr dirty="0"/>
          </a:p>
          <a:p>
            <a:pPr>
              <a:lnSpc>
                <a:spcPct val="100000"/>
              </a:lnSpc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Obraz 1"/>
          <p:cNvPicPr/>
          <p:nvPr/>
        </p:nvPicPr>
        <p:blipFill>
          <a:blip r:embed="rId2"/>
          <a:stretch>
            <a:fillRect/>
          </a:stretch>
        </p:blipFill>
        <p:spPr>
          <a:xfrm>
            <a:off x="6156000" y="548640"/>
            <a:ext cx="2075760" cy="620640"/>
          </a:xfrm>
          <a:prstGeom prst="rect">
            <a:avLst/>
          </a:prstGeom>
          <a:ln w="9360">
            <a:noFill/>
          </a:ln>
        </p:spPr>
      </p:pic>
      <p:sp>
        <p:nvSpPr>
          <p:cNvPr id="83" name="CustomShape 1"/>
          <p:cNvSpPr/>
          <p:nvPr/>
        </p:nvSpPr>
        <p:spPr>
          <a:xfrm>
            <a:off x="683640" y="1556640"/>
            <a:ext cx="6768000" cy="5040712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s-ES">
                <a:solidFill>
                  <a:srgbClr val="000000"/>
                </a:solidFill>
                <a:latin typeface="Tw Cen MT"/>
              </a:rPr>
              <a:t>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84" name="CustomShape 2"/>
          <p:cNvSpPr/>
          <p:nvPr/>
        </p:nvSpPr>
        <p:spPr>
          <a:xfrm>
            <a:off x="864000" y="1872000"/>
            <a:ext cx="7524424" cy="583164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HOW TO PLAY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b="1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game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players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four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teams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game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person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asking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spanish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RULES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Pupils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roll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dice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start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Roll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dice ,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move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forward and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topics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land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blue box and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wrong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move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back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spaces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green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,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spaces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brown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, lose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turn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final box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pass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a test. </a:t>
            </a: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wrongs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return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beginning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 </a:t>
            </a:r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cards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game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board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, a dice ,  a place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marker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player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CustomShape 3"/>
          <p:cNvSpPr/>
          <p:nvPr/>
        </p:nvSpPr>
        <p:spPr>
          <a:xfrm>
            <a:off x="970560" y="4941360"/>
            <a:ext cx="6589080" cy="962280"/>
          </a:xfrm>
          <a:prstGeom prst="rect">
            <a:avLst/>
          </a:prstGeom>
          <a:noFill/>
          <a:ln>
            <a:noFill/>
          </a:ln>
        </p:spPr>
        <p:txBody>
          <a:bodyPr wrap="none" lIns="90000" tIns="45000" rIns="90000" bIns="45000"/>
          <a:lstStyle/>
          <a:p>
            <a:endParaRPr/>
          </a:p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85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8000" y="1728000"/>
            <a:ext cx="8424000" cy="4824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86 Image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3600" y="1656000"/>
            <a:ext cx="7214400" cy="4970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88 Imagen"/>
          <p:cNvPicPr/>
          <p:nvPr/>
        </p:nvPicPr>
        <p:blipFill>
          <a:blip r:embed="rId2"/>
          <a:srcRect l="284226" r="-496767" b="189814"/>
          <a:stretch>
            <a:fillRect/>
          </a:stretch>
        </p:blipFill>
        <p:spPr>
          <a:xfrm>
            <a:off x="4752000" y="2016000"/>
            <a:ext cx="3384000" cy="3528000"/>
          </a:xfrm>
          <a:prstGeom prst="rect">
            <a:avLst/>
          </a:prstGeom>
          <a:ln>
            <a:noFill/>
          </a:ln>
        </p:spPr>
      </p:pic>
      <p:sp>
        <p:nvSpPr>
          <p:cNvPr id="90" name="TextShape 1"/>
          <p:cNvSpPr txBox="1"/>
          <p:nvPr/>
        </p:nvSpPr>
        <p:spPr>
          <a:xfrm>
            <a:off x="0" y="576000"/>
            <a:ext cx="8064000" cy="41652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r>
              <a:rPr lang="es-ES"/>
              <a:t>                  </a:t>
            </a:r>
            <a:r>
              <a:rPr lang="es-ES" sz="2200"/>
              <a:t>You can play the game in english or in spanish</a:t>
            </a:r>
            <a:endParaRPr/>
          </a:p>
        </p:txBody>
      </p:sp>
      <p:pic>
        <p:nvPicPr>
          <p:cNvPr id="1026" name="Picture 2" descr="F:\Ciencias\fotos\P10171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571744"/>
            <a:ext cx="3905277" cy="2928958"/>
          </a:xfrm>
          <a:prstGeom prst="rect">
            <a:avLst/>
          </a:prstGeom>
          <a:noFill/>
        </p:spPr>
      </p:pic>
      <p:pic>
        <p:nvPicPr>
          <p:cNvPr id="1027" name="Picture 3" descr="F:\Ciencias\fotos\P1017109.JPG"/>
          <p:cNvPicPr>
            <a:picLocks noChangeAspect="1" noChangeArrowheads="1"/>
          </p:cNvPicPr>
          <p:nvPr/>
        </p:nvPicPr>
        <p:blipFill>
          <a:blip r:embed="rId4" cstate="print"/>
          <a:srcRect l="13438" r="7213" b="15647"/>
          <a:stretch>
            <a:fillRect/>
          </a:stretch>
        </p:blipFill>
        <p:spPr bwMode="auto">
          <a:xfrm>
            <a:off x="571472" y="2643182"/>
            <a:ext cx="3428992" cy="2733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Ciencias\fotos\P1017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785794"/>
            <a:ext cx="4345506" cy="3259130"/>
          </a:xfrm>
          <a:prstGeom prst="rect">
            <a:avLst/>
          </a:prstGeom>
          <a:noFill/>
        </p:spPr>
      </p:pic>
      <p:pic>
        <p:nvPicPr>
          <p:cNvPr id="2051" name="Picture 3" descr="F:\Ciencias\fotos\P10171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643182"/>
            <a:ext cx="4381531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Ciencias\fotos\P10171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571744"/>
            <a:ext cx="4821760" cy="3616320"/>
          </a:xfrm>
          <a:prstGeom prst="rect">
            <a:avLst/>
          </a:prstGeom>
          <a:noFill/>
        </p:spPr>
      </p:pic>
      <p:pic>
        <p:nvPicPr>
          <p:cNvPr id="3074" name="Picture 2" descr="F:\Ciencias\fotos\P10171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4036" y="357166"/>
            <a:ext cx="4191029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i Pc\Desktop\Trabajo pendiente\Juegos Erasmus K2\English games\Fotos\DSC003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8015346" cy="60115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253</Words>
  <Application>Microsoft Office PowerPoint</Application>
  <PresentationFormat>Presentación en pantalla (4:3)</PresentationFormat>
  <Paragraphs>61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Arial</vt:lpstr>
      <vt:lpstr>DejaVu Sans</vt:lpstr>
      <vt:lpstr>Georgia</vt:lpstr>
      <vt:lpstr>StarSymbol</vt:lpstr>
      <vt:lpstr>Tw Cen MT</vt:lpstr>
      <vt:lpstr>Wingdings</vt:lpstr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MiPc</cp:lastModifiedBy>
  <cp:revision>7</cp:revision>
  <dcterms:modified xsi:type="dcterms:W3CDTF">2016-04-03T16:18:16Z</dcterms:modified>
</cp:coreProperties>
</file>