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8" autoAdjust="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52CA-85C8-440C-8654-64CE61873769}" type="datetimeFigureOut">
              <a:rPr lang="pl-PL" smtClean="0"/>
              <a:pPr/>
              <a:t>19.06.2016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03AF-D6C5-4C6F-AB7D-4276458F59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52CA-85C8-440C-8654-64CE61873769}" type="datetimeFigureOut">
              <a:rPr lang="pl-PL" smtClean="0"/>
              <a:pPr/>
              <a:t>19.06.2016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03AF-D6C5-4C6F-AB7D-4276458F59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52CA-85C8-440C-8654-64CE61873769}" type="datetimeFigureOut">
              <a:rPr lang="pl-PL" smtClean="0"/>
              <a:pPr/>
              <a:t>19.06.2016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03AF-D6C5-4C6F-AB7D-4276458F59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52CA-85C8-440C-8654-64CE61873769}" type="datetimeFigureOut">
              <a:rPr lang="pl-PL" smtClean="0"/>
              <a:pPr/>
              <a:t>19.06.2016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03AF-D6C5-4C6F-AB7D-4276458F59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52CA-85C8-440C-8654-64CE61873769}" type="datetimeFigureOut">
              <a:rPr lang="pl-PL" smtClean="0"/>
              <a:pPr/>
              <a:t>19.06.2016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03AF-D6C5-4C6F-AB7D-4276458F59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52CA-85C8-440C-8654-64CE61873769}" type="datetimeFigureOut">
              <a:rPr lang="pl-PL" smtClean="0"/>
              <a:pPr/>
              <a:t>19.06.2016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03AF-D6C5-4C6F-AB7D-4276458F59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52CA-85C8-440C-8654-64CE61873769}" type="datetimeFigureOut">
              <a:rPr lang="pl-PL" smtClean="0"/>
              <a:pPr/>
              <a:t>19.06.2016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03AF-D6C5-4C6F-AB7D-4276458F59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52CA-85C8-440C-8654-64CE61873769}" type="datetimeFigureOut">
              <a:rPr lang="pl-PL" smtClean="0"/>
              <a:pPr/>
              <a:t>19.06.2016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03AF-D6C5-4C6F-AB7D-4276458F59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52CA-85C8-440C-8654-64CE61873769}" type="datetimeFigureOut">
              <a:rPr lang="pl-PL" smtClean="0"/>
              <a:pPr/>
              <a:t>19.06.2016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03AF-D6C5-4C6F-AB7D-4276458F59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52CA-85C8-440C-8654-64CE61873769}" type="datetimeFigureOut">
              <a:rPr lang="pl-PL" smtClean="0"/>
              <a:pPr/>
              <a:t>19.06.2016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03AF-D6C5-4C6F-AB7D-4276458F59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52CA-85C8-440C-8654-64CE61873769}" type="datetimeFigureOut">
              <a:rPr lang="pl-PL" smtClean="0"/>
              <a:pPr/>
              <a:t>19.06.2016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03AF-D6C5-4C6F-AB7D-4276458F59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C52CA-85C8-440C-8654-64CE61873769}" type="datetimeFigureOut">
              <a:rPr lang="pl-PL" smtClean="0"/>
              <a:pPr/>
              <a:t>19.06.2016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203AF-D6C5-4C6F-AB7D-4276458F59B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zdjecia Mai z Cypru\20160522_07353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Prostokąt 16"/>
          <p:cNvSpPr/>
          <p:nvPr/>
        </p:nvSpPr>
        <p:spPr>
          <a:xfrm>
            <a:off x="857224" y="2643182"/>
            <a:ext cx="764386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8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School</a:t>
            </a:r>
            <a:r>
              <a:rPr lang="pl-PL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pl-PL" sz="8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trip</a:t>
            </a:r>
            <a:r>
              <a:rPr lang="pl-PL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to </a:t>
            </a:r>
            <a:r>
              <a:rPr lang="pl-PL" sz="8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Cyprus</a:t>
            </a:r>
            <a:endParaRPr lang="pl-PL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 Saturday</a:t>
            </a:r>
            <a:r>
              <a:rPr lang="pl-PL" dirty="0" smtClean="0"/>
              <a:t> we </a:t>
            </a:r>
            <a:r>
              <a:rPr lang="pl-PL" dirty="0" err="1" smtClean="0"/>
              <a:t>had</a:t>
            </a:r>
            <a:r>
              <a:rPr lang="en-US" dirty="0" smtClean="0"/>
              <a:t> a barbecue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en-US" dirty="0" smtClean="0"/>
              <a:t> </a:t>
            </a:r>
            <a:r>
              <a:rPr lang="pl-PL" dirty="0" smtClean="0"/>
              <a:t>f</a:t>
            </a:r>
            <a:r>
              <a:rPr lang="en-US" dirty="0" err="1" smtClean="0"/>
              <a:t>amily</a:t>
            </a:r>
            <a:endParaRPr lang="pl-PL" dirty="0"/>
          </a:p>
        </p:txBody>
      </p:sp>
      <p:pic>
        <p:nvPicPr>
          <p:cNvPr id="22530" name="Picture 2" descr="C:\Users\Admin\Desktop\zdjecia Mai z Cypru\20160521_2128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5072119" cy="3043272"/>
          </a:xfrm>
          <a:prstGeom prst="rect">
            <a:avLst/>
          </a:prstGeom>
          <a:noFill/>
        </p:spPr>
      </p:pic>
      <p:pic>
        <p:nvPicPr>
          <p:cNvPr id="22531" name="Picture 3" descr="C:\Users\Admin\Desktop\zdjecia Mai z Cypru\20160521_21483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871916"/>
            <a:ext cx="4429156" cy="2657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On </a:t>
            </a:r>
            <a:r>
              <a:rPr lang="en-US" dirty="0" smtClean="0"/>
              <a:t>Sunday we had to go back to </a:t>
            </a:r>
            <a:r>
              <a:rPr lang="en-US" dirty="0" err="1" smtClean="0"/>
              <a:t>Pol</a:t>
            </a:r>
            <a:r>
              <a:rPr lang="pl-PL" dirty="0" smtClean="0"/>
              <a:t>and</a:t>
            </a:r>
            <a:endParaRPr lang="pl-PL" dirty="0"/>
          </a:p>
        </p:txBody>
      </p:sp>
      <p:pic>
        <p:nvPicPr>
          <p:cNvPr id="23554" name="Picture 2" descr="C:\Users\Admin\Desktop\zdjecia Mai z Cypru\20160522_0735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1285860"/>
            <a:ext cx="2643673" cy="4406121"/>
          </a:xfrm>
          <a:prstGeom prst="rect">
            <a:avLst/>
          </a:prstGeom>
          <a:noFill/>
        </p:spPr>
      </p:pic>
      <p:pic>
        <p:nvPicPr>
          <p:cNvPr id="23555" name="Picture 3" descr="C:\Users\Admin\Desktop\zdjecia Mai z Cypru\20160515_1115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18" y="1142984"/>
            <a:ext cx="2657493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for </a:t>
            </a:r>
            <a:r>
              <a:rPr lang="pl-PL" dirty="0" err="1" smtClean="0"/>
              <a:t>watching</a:t>
            </a:r>
            <a:r>
              <a:rPr lang="pl-PL" dirty="0" smtClean="0"/>
              <a:t> </a:t>
            </a:r>
            <a:r>
              <a:rPr lang="pl-PL" smtClean="0"/>
              <a:t>the </a:t>
            </a:r>
            <a:r>
              <a:rPr lang="pl-PL" dirty="0" err="1" smtClean="0"/>
              <a:t>presentation</a:t>
            </a:r>
            <a:r>
              <a:rPr lang="pl-PL" dirty="0" smtClean="0"/>
              <a:t>.</a:t>
            </a:r>
            <a:br>
              <a:rPr lang="pl-PL" dirty="0" smtClean="0"/>
            </a:br>
            <a:r>
              <a:rPr lang="pl-PL" dirty="0" smtClean="0"/>
              <a:t>MAJA PRAJSNAR</a:t>
            </a:r>
            <a:endParaRPr lang="pl-PL" dirty="0"/>
          </a:p>
        </p:txBody>
      </p:sp>
      <p:pic>
        <p:nvPicPr>
          <p:cNvPr id="24578" name="Picture 2" descr="C:\Users\Admin\Desktop\smile-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7030A0"/>
                </a:solidFill>
              </a:rPr>
              <a:t>15th May, we </a:t>
            </a:r>
            <a:r>
              <a:rPr lang="pl-PL" dirty="0" err="1" smtClean="0">
                <a:solidFill>
                  <a:srgbClr val="7030A0"/>
                </a:solidFill>
              </a:rPr>
              <a:t>arrived</a:t>
            </a:r>
            <a:r>
              <a:rPr lang="pl-PL" dirty="0" smtClean="0">
                <a:solidFill>
                  <a:srgbClr val="7030A0"/>
                </a:solidFill>
              </a:rPr>
              <a:t> </a:t>
            </a:r>
            <a:r>
              <a:rPr lang="pl-PL" dirty="0" err="1" smtClean="0">
                <a:solidFill>
                  <a:srgbClr val="7030A0"/>
                </a:solidFill>
              </a:rPr>
              <a:t>safely</a:t>
            </a:r>
            <a:r>
              <a:rPr lang="pl-PL" dirty="0" smtClean="0">
                <a:solidFill>
                  <a:srgbClr val="7030A0"/>
                </a:solidFill>
              </a:rPr>
              <a:t> and </a:t>
            </a:r>
            <a:br>
              <a:rPr lang="pl-PL" dirty="0" smtClean="0">
                <a:solidFill>
                  <a:srgbClr val="7030A0"/>
                </a:solidFill>
              </a:rPr>
            </a:br>
            <a:r>
              <a:rPr lang="pl-PL" dirty="0" smtClean="0">
                <a:solidFill>
                  <a:srgbClr val="7030A0"/>
                </a:solidFill>
              </a:rPr>
              <a:t>we met </a:t>
            </a:r>
            <a:r>
              <a:rPr lang="pl-PL" dirty="0" err="1" smtClean="0">
                <a:solidFill>
                  <a:srgbClr val="7030A0"/>
                </a:solidFill>
              </a:rPr>
              <a:t>our</a:t>
            </a:r>
            <a:r>
              <a:rPr lang="pl-PL" dirty="0" smtClean="0">
                <a:solidFill>
                  <a:srgbClr val="7030A0"/>
                </a:solidFill>
              </a:rPr>
              <a:t> </a:t>
            </a:r>
            <a:r>
              <a:rPr lang="pl-PL" dirty="0" err="1" smtClean="0">
                <a:solidFill>
                  <a:srgbClr val="7030A0"/>
                </a:solidFill>
              </a:rPr>
              <a:t>rommate</a:t>
            </a:r>
            <a:r>
              <a:rPr lang="pl-PL" dirty="0" smtClean="0">
                <a:solidFill>
                  <a:srgbClr val="7030A0"/>
                </a:solidFill>
              </a:rPr>
              <a:t>.</a:t>
            </a:r>
            <a:endParaRPr lang="pl-PL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Admin\Desktop\zdjecia Mai z Cypru\20160515_1818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643050"/>
            <a:ext cx="6326765" cy="4455880"/>
          </a:xfrm>
          <a:prstGeom prst="rect">
            <a:avLst/>
          </a:prstGeom>
          <a:noFill/>
        </p:spPr>
      </p:pic>
      <p:pic>
        <p:nvPicPr>
          <p:cNvPr id="2052" name="Picture 4" descr="http://www.tapeciarnia.pl/tapety/normalne/196432_flaga_cyp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717448" y="14859080"/>
            <a:ext cx="18288000" cy="10287000"/>
          </a:xfrm>
          <a:prstGeom prst="rect">
            <a:avLst/>
          </a:prstGeom>
          <a:noFill/>
        </p:spPr>
      </p:pic>
      <p:pic>
        <p:nvPicPr>
          <p:cNvPr id="2054" name="Picture 6" descr="http://www.tapeciarnia.pl/tapety/normalne/196432_flaga_cypr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311028" y="5000636"/>
            <a:ext cx="2618689" cy="1518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7030A0"/>
                </a:solidFill>
              </a:rPr>
              <a:t>On </a:t>
            </a:r>
            <a:r>
              <a:rPr lang="pl-PL" dirty="0" err="1" smtClean="0">
                <a:solidFill>
                  <a:srgbClr val="7030A0"/>
                </a:solidFill>
              </a:rPr>
              <a:t>Monday</a:t>
            </a:r>
            <a:r>
              <a:rPr lang="pl-PL" dirty="0" smtClean="0">
                <a:solidFill>
                  <a:srgbClr val="7030A0"/>
                </a:solidFill>
              </a:rPr>
              <a:t> we went to </a:t>
            </a:r>
            <a:r>
              <a:rPr lang="pl-PL" dirty="0" err="1" smtClean="0">
                <a:solidFill>
                  <a:srgbClr val="7030A0"/>
                </a:solidFill>
              </a:rPr>
              <a:t>school</a:t>
            </a:r>
            <a:r>
              <a:rPr lang="pl-PL" dirty="0" smtClean="0">
                <a:solidFill>
                  <a:srgbClr val="7030A0"/>
                </a:solidFill>
              </a:rPr>
              <a:t> and w</a:t>
            </a:r>
            <a:r>
              <a:rPr lang="en-US" dirty="0" smtClean="0">
                <a:solidFill>
                  <a:srgbClr val="7030A0"/>
                </a:solidFill>
              </a:rPr>
              <a:t>e g</a:t>
            </a:r>
            <a:r>
              <a:rPr lang="pl-PL" dirty="0" smtClean="0">
                <a:solidFill>
                  <a:srgbClr val="7030A0"/>
                </a:solidFill>
              </a:rPr>
              <a:t>o</a:t>
            </a:r>
            <a:r>
              <a:rPr lang="en-US" dirty="0" smtClean="0">
                <a:solidFill>
                  <a:srgbClr val="7030A0"/>
                </a:solidFill>
              </a:rPr>
              <a:t>t to know the culture of Cypriots.</a:t>
            </a:r>
            <a:endParaRPr lang="pl-PL" dirty="0">
              <a:solidFill>
                <a:srgbClr val="7030A0"/>
              </a:solidFill>
            </a:endParaRPr>
          </a:p>
        </p:txBody>
      </p:sp>
      <p:pic>
        <p:nvPicPr>
          <p:cNvPr id="3075" name="Picture 3" descr="C:\Users\Admin\Desktop\zdjecia Mai z Cypru\20160520_0905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214686"/>
            <a:ext cx="3429024" cy="3143272"/>
          </a:xfrm>
          <a:prstGeom prst="rect">
            <a:avLst/>
          </a:prstGeom>
          <a:noFill/>
        </p:spPr>
      </p:pic>
      <p:pic>
        <p:nvPicPr>
          <p:cNvPr id="3076" name="Picture 4" descr="C:\Users\Admin\Desktop\zdjecia Mai z Cypru\20160520_09053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928802"/>
            <a:ext cx="3143272" cy="4143404"/>
          </a:xfrm>
          <a:prstGeom prst="rect">
            <a:avLst/>
          </a:prstGeom>
          <a:noFill/>
        </p:spPr>
      </p:pic>
      <p:pic>
        <p:nvPicPr>
          <p:cNvPr id="3078" name="Picture 6" descr="http://www.tapeciarnia.pl/tapety/normalne/196432_flaga_cypr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1643050"/>
            <a:ext cx="2314841" cy="130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>
                <a:solidFill>
                  <a:srgbClr val="7030A0"/>
                </a:solidFill>
              </a:rPr>
              <a:t>Here's</a:t>
            </a:r>
            <a:r>
              <a:rPr lang="pl-PL" dirty="0" smtClean="0">
                <a:solidFill>
                  <a:srgbClr val="7030A0"/>
                </a:solidFill>
              </a:rPr>
              <a:t> </a:t>
            </a:r>
            <a:r>
              <a:rPr lang="pl-PL" dirty="0" err="1" smtClean="0">
                <a:solidFill>
                  <a:srgbClr val="7030A0"/>
                </a:solidFill>
              </a:rPr>
              <a:t>mountainous</a:t>
            </a:r>
            <a:r>
              <a:rPr lang="pl-PL" dirty="0" smtClean="0">
                <a:solidFill>
                  <a:srgbClr val="7030A0"/>
                </a:solidFill>
              </a:rPr>
              <a:t> </a:t>
            </a:r>
            <a:r>
              <a:rPr lang="pl-PL" dirty="0" err="1" smtClean="0">
                <a:solidFill>
                  <a:srgbClr val="7030A0"/>
                </a:solidFill>
              </a:rPr>
              <a:t>landscape</a:t>
            </a:r>
            <a:r>
              <a:rPr lang="pl-PL" dirty="0" smtClean="0">
                <a:solidFill>
                  <a:srgbClr val="7030A0"/>
                </a:solidFill>
              </a:rPr>
              <a:t> of </a:t>
            </a:r>
            <a:r>
              <a:rPr lang="pl-PL" dirty="0" err="1" smtClean="0">
                <a:solidFill>
                  <a:srgbClr val="7030A0"/>
                </a:solidFill>
              </a:rPr>
              <a:t>Cyprus</a:t>
            </a:r>
            <a:endParaRPr lang="pl-PL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Admin\Desktop\zdjecia Mai z Cypru\20160515_1813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786058"/>
            <a:ext cx="3357586" cy="3600682"/>
          </a:xfrm>
          <a:prstGeom prst="rect">
            <a:avLst/>
          </a:prstGeom>
          <a:noFill/>
        </p:spPr>
      </p:pic>
      <p:pic>
        <p:nvPicPr>
          <p:cNvPr id="4099" name="Picture 3" descr="C:\Users\Admin\Desktop\zdjecia Mai z Cypru\20160515_18105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1357298"/>
            <a:ext cx="4757772" cy="3714776"/>
          </a:xfrm>
          <a:prstGeom prst="rect">
            <a:avLst/>
          </a:prstGeom>
          <a:noFill/>
        </p:spPr>
      </p:pic>
      <p:pic>
        <p:nvPicPr>
          <p:cNvPr id="4101" name="Picture 5" descr="http://www.tapeciarnia.pl/tapety/normalne/196432_flaga_cypr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715008" y="4500570"/>
            <a:ext cx="3189029" cy="1793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7030A0"/>
                </a:solidFill>
              </a:rPr>
              <a:t>On </a:t>
            </a:r>
            <a:r>
              <a:rPr lang="pl-PL" dirty="0" err="1" smtClean="0">
                <a:solidFill>
                  <a:srgbClr val="7030A0"/>
                </a:solidFill>
              </a:rPr>
              <a:t>Tuesday</a:t>
            </a:r>
            <a:r>
              <a:rPr lang="pl-PL" dirty="0" smtClean="0">
                <a:solidFill>
                  <a:srgbClr val="7030A0"/>
                </a:solidFill>
              </a:rPr>
              <a:t> we </a:t>
            </a:r>
            <a:r>
              <a:rPr lang="pl-PL" dirty="0" err="1" smtClean="0">
                <a:solidFill>
                  <a:srgbClr val="7030A0"/>
                </a:solidFill>
              </a:rPr>
              <a:t>visited</a:t>
            </a:r>
            <a:r>
              <a:rPr lang="pl-PL" dirty="0" smtClean="0">
                <a:solidFill>
                  <a:srgbClr val="7030A0"/>
                </a:solidFill>
              </a:rPr>
              <a:t> </a:t>
            </a:r>
            <a:br>
              <a:rPr lang="pl-PL" dirty="0" smtClean="0">
                <a:solidFill>
                  <a:srgbClr val="7030A0"/>
                </a:solidFill>
              </a:rPr>
            </a:br>
            <a:r>
              <a:rPr lang="pl-PL" dirty="0" err="1" smtClean="0">
                <a:solidFill>
                  <a:srgbClr val="7030A0"/>
                </a:solidFill>
              </a:rPr>
              <a:t>monuments</a:t>
            </a:r>
            <a:endParaRPr lang="pl-PL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Admin\Desktop\z14754512I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2143116"/>
            <a:ext cx="4500594" cy="3001896"/>
          </a:xfrm>
          <a:prstGeom prst="rect">
            <a:avLst/>
          </a:prstGeom>
          <a:noFill/>
        </p:spPr>
      </p:pic>
      <p:pic>
        <p:nvPicPr>
          <p:cNvPr id="6148" name="Picture 4" descr="C:\Users\Admin\Desktop\zdjecia Mai z Cypru\20160516_10275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1928802"/>
            <a:ext cx="2643206" cy="4405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</a:t>
            </a:r>
            <a:r>
              <a:rPr lang="pl-PL" smtClean="0"/>
              <a:t>n </a:t>
            </a:r>
            <a:r>
              <a:rPr lang="pl-PL" dirty="0" err="1" smtClean="0"/>
              <a:t>Wednesday</a:t>
            </a:r>
            <a:r>
              <a:rPr lang="en-US" dirty="0" smtClean="0"/>
              <a:t> we went to the school to construct robots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LEGO</a:t>
            </a:r>
            <a:endParaRPr lang="pl-PL" dirty="0"/>
          </a:p>
        </p:txBody>
      </p:sp>
      <p:pic>
        <p:nvPicPr>
          <p:cNvPr id="5123" name="Picture 3" descr="C:\Users\Admin\Desktop\leg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we finished doing work</a:t>
            </a:r>
            <a:r>
              <a:rPr lang="pl-PL" dirty="0" smtClean="0"/>
              <a:t>, we</a:t>
            </a:r>
            <a:r>
              <a:rPr lang="en-US" dirty="0" smtClean="0"/>
              <a:t> went on a tour of the old </a:t>
            </a:r>
            <a:r>
              <a:rPr lang="en-US" dirty="0" err="1" smtClean="0"/>
              <a:t>Limassol</a:t>
            </a:r>
            <a:endParaRPr lang="pl-PL" dirty="0"/>
          </a:p>
        </p:txBody>
      </p:sp>
      <p:pic>
        <p:nvPicPr>
          <p:cNvPr id="19458" name="Picture 2" descr="C:\Users\Admin\Desktop\zdjecia Mai z Cypru\20160517_1756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428736"/>
            <a:ext cx="4953014" cy="2971808"/>
          </a:xfrm>
          <a:prstGeom prst="rect">
            <a:avLst/>
          </a:prstGeom>
          <a:noFill/>
        </p:spPr>
      </p:pic>
      <p:pic>
        <p:nvPicPr>
          <p:cNvPr id="19459" name="Picture 3" descr="C:\Users\Admin\Desktop\zdjecia Mai z Cypru\20160517_17363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3786190"/>
            <a:ext cx="4572032" cy="2743220"/>
          </a:xfrm>
          <a:prstGeom prst="rect">
            <a:avLst/>
          </a:prstGeom>
          <a:noFill/>
        </p:spPr>
      </p:pic>
      <p:pic>
        <p:nvPicPr>
          <p:cNvPr id="19461" name="Picture 5" descr="C:\Users\Admin\Desktop\zdjecia Mai z Cypru\20160517_17572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714619"/>
            <a:ext cx="3124954" cy="3931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On </a:t>
            </a:r>
            <a:r>
              <a:rPr lang="pl-PL" dirty="0" err="1" smtClean="0"/>
              <a:t>Friday</a:t>
            </a:r>
            <a:r>
              <a:rPr lang="pl-PL" dirty="0" smtClean="0"/>
              <a:t> we </a:t>
            </a:r>
            <a:r>
              <a:rPr lang="pl-PL" dirty="0" err="1" smtClean="0"/>
              <a:t>again</a:t>
            </a:r>
            <a:r>
              <a:rPr lang="pl-PL" dirty="0" smtClean="0"/>
              <a:t> </a:t>
            </a:r>
            <a:r>
              <a:rPr lang="pl-PL" dirty="0" err="1" smtClean="0"/>
              <a:t>visited</a:t>
            </a:r>
            <a:r>
              <a:rPr lang="pl-PL" dirty="0" smtClean="0"/>
              <a:t> </a:t>
            </a:r>
            <a:r>
              <a:rPr lang="pl-PL" dirty="0" err="1" smtClean="0"/>
              <a:t>monuments</a:t>
            </a:r>
            <a:endParaRPr lang="pl-PL" dirty="0"/>
          </a:p>
        </p:txBody>
      </p:sp>
      <p:pic>
        <p:nvPicPr>
          <p:cNvPr id="20482" name="Picture 2" descr="C:\Users\Admin\Desktop\zdjecia Mai z Cypru\20160518_0945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428736"/>
            <a:ext cx="3524253" cy="2114552"/>
          </a:xfrm>
          <a:prstGeom prst="rect">
            <a:avLst/>
          </a:prstGeom>
          <a:noFill/>
        </p:spPr>
      </p:pic>
      <p:pic>
        <p:nvPicPr>
          <p:cNvPr id="20483" name="Picture 3" descr="C:\Users\Admin\Desktop\zdjecia Mai z Cypru\20160518_10110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3143248"/>
            <a:ext cx="4048153" cy="2428892"/>
          </a:xfrm>
          <a:prstGeom prst="rect">
            <a:avLst/>
          </a:prstGeom>
          <a:noFill/>
        </p:spPr>
      </p:pic>
      <p:pic>
        <p:nvPicPr>
          <p:cNvPr id="20484" name="Picture 4" descr="C:\Users\Admin\Desktop\zdjecia Mai z Cypru\20160518_09422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4429132"/>
            <a:ext cx="3452837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These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old </a:t>
            </a:r>
            <a:r>
              <a:rPr lang="pl-PL" dirty="0" err="1" smtClean="0"/>
              <a:t>regional</a:t>
            </a:r>
            <a:r>
              <a:rPr lang="pl-PL" dirty="0" smtClean="0"/>
              <a:t> </a:t>
            </a:r>
            <a:r>
              <a:rPr lang="pl-PL" dirty="0" err="1" smtClean="0"/>
              <a:t>costumes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Cyprus</a:t>
            </a:r>
            <a:endParaRPr lang="pl-PL" dirty="0"/>
          </a:p>
        </p:txBody>
      </p:sp>
      <p:pic>
        <p:nvPicPr>
          <p:cNvPr id="21506" name="Picture 2" descr="C:\Users\Admin\Desktop\zdjecia Mai z Cypru\20160518_1016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571612"/>
            <a:ext cx="2715578" cy="4525963"/>
          </a:xfrm>
          <a:prstGeom prst="rect">
            <a:avLst/>
          </a:prstGeom>
          <a:noFill/>
        </p:spPr>
      </p:pic>
      <p:pic>
        <p:nvPicPr>
          <p:cNvPr id="21507" name="Picture 3" descr="C:\Users\Admin\Desktop\zdjecia Mai z Cypru\20160518_10163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1571612"/>
            <a:ext cx="2786082" cy="4643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105</Words>
  <Application>Microsoft Office PowerPoint</Application>
  <PresentationFormat>Ekran Gösterisi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Motyw pakietu Office</vt:lpstr>
      <vt:lpstr>PowerPoint Sunusu</vt:lpstr>
      <vt:lpstr>15th May, we arrived safely and  we met our rommate.</vt:lpstr>
      <vt:lpstr>On Monday we went to school and we got to know the culture of Cypriots.</vt:lpstr>
      <vt:lpstr>Here's mountainous landscape of Cyprus</vt:lpstr>
      <vt:lpstr>On Tuesday we visited  monuments</vt:lpstr>
      <vt:lpstr>On Wednesday we went to the school to construct robots with LEGO</vt:lpstr>
      <vt:lpstr>When we finished doing work, we went on a tour of the old Limassol</vt:lpstr>
      <vt:lpstr>On Friday we again visited monuments</vt:lpstr>
      <vt:lpstr>These are old regional costumes in Cyprus</vt:lpstr>
      <vt:lpstr>On Saturday we had a barbecue with family</vt:lpstr>
      <vt:lpstr>On Sunday we had to go back to Poland</vt:lpstr>
      <vt:lpstr>Thank you for watching the presentation. MAJA PRAJSNAR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User1</cp:lastModifiedBy>
  <cp:revision>33</cp:revision>
  <dcterms:created xsi:type="dcterms:W3CDTF">2016-05-25T14:02:51Z</dcterms:created>
  <dcterms:modified xsi:type="dcterms:W3CDTF">2016-06-19T14:27:24Z</dcterms:modified>
</cp:coreProperties>
</file>