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47A1-1A05-42A2-92EC-91DB83D87CF8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3555-73AE-4287-8DED-2A95E03BD8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47A1-1A05-42A2-92EC-91DB83D87CF8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3555-73AE-4287-8DED-2A95E03BD8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47A1-1A05-42A2-92EC-91DB83D87CF8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3555-73AE-4287-8DED-2A95E03BD8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47A1-1A05-42A2-92EC-91DB83D87CF8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3555-73AE-4287-8DED-2A95E03BD8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47A1-1A05-42A2-92EC-91DB83D87CF8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3555-73AE-4287-8DED-2A95E03BD8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47A1-1A05-42A2-92EC-91DB83D87CF8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3555-73AE-4287-8DED-2A95E03BD8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47A1-1A05-42A2-92EC-91DB83D87CF8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3555-73AE-4287-8DED-2A95E03BD8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47A1-1A05-42A2-92EC-91DB83D87CF8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3555-73AE-4287-8DED-2A95E03BD8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47A1-1A05-42A2-92EC-91DB83D87CF8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3555-73AE-4287-8DED-2A95E03BD8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47A1-1A05-42A2-92EC-91DB83D87CF8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3555-73AE-4287-8DED-2A95E03BD8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47A1-1A05-42A2-92EC-91DB83D87CF8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D3555-73AE-4287-8DED-2A95E03BD80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247A1-1A05-42A2-92EC-91DB83D87CF8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D3555-73AE-4287-8DED-2A95E03BD80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85786" y="928670"/>
            <a:ext cx="68046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CHESS TRAINING !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28597" y="2428869"/>
            <a:ext cx="842968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ARNETTA A.</a:t>
            </a:r>
          </a:p>
          <a:p>
            <a:pPr algn="ctr"/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Chess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master 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the world 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chess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federation</a:t>
            </a:r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FIDE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LET’S PLAY CHESS !</a:t>
            </a:r>
            <a:endParaRPr lang="it-IT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Users\stefa\Desktop\ARNETTA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142984"/>
            <a:ext cx="4786315" cy="2928958"/>
          </a:xfrm>
          <a:prstGeom prst="rect">
            <a:avLst/>
          </a:prstGeom>
          <a:noFill/>
        </p:spPr>
      </p:pic>
      <p:pic>
        <p:nvPicPr>
          <p:cNvPr id="1027" name="Picture 3" descr="C:\Users\stefa\Desktop\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2984"/>
            <a:ext cx="4357687" cy="2928958"/>
          </a:xfrm>
          <a:prstGeom prst="rect">
            <a:avLst/>
          </a:prstGeom>
          <a:noFill/>
        </p:spPr>
      </p:pic>
      <p:pic>
        <p:nvPicPr>
          <p:cNvPr id="1028" name="Picture 4" descr="C:\Users\stefa\Desktop\A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4071942"/>
            <a:ext cx="4429123" cy="2786058"/>
          </a:xfrm>
          <a:prstGeom prst="rect">
            <a:avLst/>
          </a:prstGeom>
          <a:noFill/>
        </p:spPr>
      </p:pic>
      <p:pic>
        <p:nvPicPr>
          <p:cNvPr id="1029" name="Picture 5" descr="C:\Users\stefa\Desktop\A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071942"/>
            <a:ext cx="5143504" cy="2786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cap="none" spc="0" dirty="0" smtClean="0">
                <a:ln/>
                <a:solidFill>
                  <a:schemeClr val="accent3"/>
                </a:solidFill>
                <a:effectLst/>
              </a:rPr>
              <a:t>AIMS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earning to learn</a:t>
            </a:r>
          </a:p>
          <a:p>
            <a:r>
              <a:rPr lang="en-US" dirty="0"/>
              <a:t>l</a:t>
            </a:r>
            <a:r>
              <a:rPr lang="en-US" dirty="0" smtClean="0"/>
              <a:t>earning by doing</a:t>
            </a:r>
          </a:p>
          <a:p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solving</a:t>
            </a:r>
            <a:endParaRPr lang="en-US" dirty="0" smtClean="0"/>
          </a:p>
          <a:p>
            <a:r>
              <a:rPr lang="en-US" dirty="0" smtClean="0"/>
              <a:t>developing </a:t>
            </a:r>
            <a:r>
              <a:rPr lang="en-US" dirty="0"/>
              <a:t>deductions and reasoning on </a:t>
            </a:r>
            <a:r>
              <a:rPr lang="en-US" dirty="0" smtClean="0"/>
              <a:t>it</a:t>
            </a:r>
            <a:r>
              <a:rPr lang="en-US" dirty="0"/>
              <a:t> </a:t>
            </a:r>
            <a:endParaRPr lang="it-IT" dirty="0"/>
          </a:p>
          <a:p>
            <a:r>
              <a:rPr lang="en-US" dirty="0" smtClean="0"/>
              <a:t>working </a:t>
            </a:r>
            <a:r>
              <a:rPr lang="en-US" dirty="0"/>
              <a:t>on lexical awareness on chess </a:t>
            </a:r>
            <a:r>
              <a:rPr lang="en-US" dirty="0" smtClean="0"/>
              <a:t>rules and moves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efa\Desktop\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1571612"/>
            <a:ext cx="5076825" cy="3309934"/>
          </a:xfrm>
          <a:prstGeom prst="rect">
            <a:avLst/>
          </a:prstGeom>
          <a:noFill/>
        </p:spPr>
      </p:pic>
      <p:pic>
        <p:nvPicPr>
          <p:cNvPr id="2051" name="Picture 3" descr="C:\Users\stefa\Desktop\A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5076825" cy="3167058"/>
          </a:xfrm>
          <a:prstGeom prst="rect">
            <a:avLst/>
          </a:prstGeom>
          <a:noFill/>
        </p:spPr>
      </p:pic>
      <p:pic>
        <p:nvPicPr>
          <p:cNvPr id="2052" name="Picture 4" descr="C:\Users\stefa\Desktop\A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4214818"/>
            <a:ext cx="4071934" cy="2643182"/>
          </a:xfrm>
          <a:prstGeom prst="rect">
            <a:avLst/>
          </a:prstGeom>
          <a:noFill/>
        </p:spPr>
      </p:pic>
      <p:pic>
        <p:nvPicPr>
          <p:cNvPr id="2053" name="Picture 5" descr="C:\Users\stefa\Desktop\A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286256"/>
            <a:ext cx="5076825" cy="2571744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500034" y="571480"/>
            <a:ext cx="4970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KING, QUEEN, ROOK, BISHOP, KNIGHT OR PAWN !!!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move</a:t>
            </a:r>
            <a:r>
              <a:rPr lang="it-IT" dirty="0" smtClean="0"/>
              <a:t>??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tefa\Desktop\SCACCHI MANIFES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493" y="1071546"/>
            <a:ext cx="6687645" cy="2357454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1357290" y="428604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i="1" u="sng" dirty="0" smtClean="0"/>
              <a:t>STUDENTS’ CHESS WORKSHOP</a:t>
            </a:r>
            <a:endParaRPr lang="it-IT" sz="2800" b="1" i="1" u="sng" dirty="0"/>
          </a:p>
        </p:txBody>
      </p:sp>
      <p:pic>
        <p:nvPicPr>
          <p:cNvPr id="3075" name="Picture 3" descr="C:\Users\stefa\Desktop\WORKSHOP SCACCHI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7562"/>
            <a:ext cx="5000628" cy="3500438"/>
          </a:xfrm>
          <a:prstGeom prst="rect">
            <a:avLst/>
          </a:prstGeom>
          <a:noFill/>
        </p:spPr>
      </p:pic>
      <p:pic>
        <p:nvPicPr>
          <p:cNvPr id="3076" name="Picture 4" descr="C:\Users\stefa\Desktop\SCACCHI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357562"/>
            <a:ext cx="4143372" cy="35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tefa\Desktop\SCAC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3999" cy="4619644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214282" y="285728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 </a:t>
            </a:r>
            <a:r>
              <a:rPr lang="en-US" sz="3200" i="1" dirty="0">
                <a:solidFill>
                  <a:srgbClr val="FF0000"/>
                </a:solidFill>
              </a:rPr>
              <a:t>Improve your skills </a:t>
            </a:r>
            <a:r>
              <a:rPr lang="en-US" sz="3200" i="1" dirty="0" smtClean="0">
                <a:solidFill>
                  <a:srgbClr val="FF0000"/>
                </a:solidFill>
              </a:rPr>
              <a:t>and </a:t>
            </a:r>
            <a:r>
              <a:rPr lang="en-US" sz="3200" i="1" dirty="0">
                <a:solidFill>
                  <a:srgbClr val="FF0000"/>
                </a:solidFill>
              </a:rPr>
              <a:t>challenge your </a:t>
            </a:r>
            <a:r>
              <a:rPr lang="en-US" sz="3200" i="1" dirty="0" smtClean="0">
                <a:solidFill>
                  <a:srgbClr val="FF0000"/>
                </a:solidFill>
              </a:rPr>
              <a:t>friends!</a:t>
            </a:r>
            <a:endParaRPr lang="it-IT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56</Words>
  <Application>Microsoft Office PowerPoint</Application>
  <PresentationFormat>Presentazione su schermo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LET’S PLAY CHESS !</vt:lpstr>
      <vt:lpstr>AIMS</vt:lpstr>
      <vt:lpstr>Diapositiva 4</vt:lpstr>
      <vt:lpstr>Diapositiva 5</vt:lpstr>
      <vt:lpstr>Diapositiva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Stefania Calandra</dc:creator>
  <cp:lastModifiedBy>Stefania Calandra</cp:lastModifiedBy>
  <cp:revision>5</cp:revision>
  <dcterms:created xsi:type="dcterms:W3CDTF">2017-03-21T17:46:12Z</dcterms:created>
  <dcterms:modified xsi:type="dcterms:W3CDTF">2017-03-21T18:33:16Z</dcterms:modified>
</cp:coreProperties>
</file>