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613F76E-5796-4E5D-BE65-49E1E015EB1E}" type="datetimeFigureOut">
              <a:rPr lang="en-US" smtClean="0"/>
              <a:t>6/2/2016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F45FDB4-14CA-4215-B982-5B581F95F3E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13F76E-5796-4E5D-BE65-49E1E015EB1E}" type="datetimeFigureOut">
              <a:rPr lang="en-US" smtClean="0"/>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5FDB4-14CA-4215-B982-5B581F95F3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13F76E-5796-4E5D-BE65-49E1E015EB1E}" type="datetimeFigureOut">
              <a:rPr lang="en-US" smtClean="0"/>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5FDB4-14CA-4215-B982-5B581F95F3E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13F76E-5796-4E5D-BE65-49E1E015EB1E}" type="datetimeFigureOut">
              <a:rPr lang="en-US" smtClean="0"/>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5FDB4-14CA-4215-B982-5B581F95F3E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613F76E-5796-4E5D-BE65-49E1E015EB1E}" type="datetimeFigureOut">
              <a:rPr lang="en-US" smtClean="0"/>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5FDB4-14CA-4215-B982-5B581F95F3E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13F76E-5796-4E5D-BE65-49E1E015EB1E}" type="datetimeFigureOut">
              <a:rPr lang="en-US" smtClean="0"/>
              <a:t>6/2/2016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5FDB4-14CA-4215-B982-5B581F95F3E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613F76E-5796-4E5D-BE65-49E1E015EB1E}" type="datetimeFigureOut">
              <a:rPr lang="en-US" smtClean="0"/>
              <a:t>6/2/2016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45FDB4-14CA-4215-B982-5B581F95F3E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613F76E-5796-4E5D-BE65-49E1E015EB1E}" type="datetimeFigureOut">
              <a:rPr lang="en-US" smtClean="0"/>
              <a:t>6/2/2016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45FDB4-14CA-4215-B982-5B581F95F3E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3F76E-5796-4E5D-BE65-49E1E015EB1E}" type="datetimeFigureOut">
              <a:rPr lang="en-US" smtClean="0"/>
              <a:t>6/2/2016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45FDB4-14CA-4215-B982-5B581F95F3E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13F76E-5796-4E5D-BE65-49E1E015EB1E}" type="datetimeFigureOut">
              <a:rPr lang="en-US" smtClean="0"/>
              <a:t>6/2/2016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5FDB4-14CA-4215-B982-5B581F95F3E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613F76E-5796-4E5D-BE65-49E1E015EB1E}" type="datetimeFigureOut">
              <a:rPr lang="en-US" smtClean="0"/>
              <a:t>6/2/2016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F45FDB4-14CA-4215-B982-5B581F95F3E3}"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613F76E-5796-4E5D-BE65-49E1E015EB1E}" type="datetimeFigureOut">
              <a:rPr lang="en-US" smtClean="0"/>
              <a:t>6/2/2016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F45FDB4-14CA-4215-B982-5B581F95F3E3}"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BINGO</a:t>
            </a:r>
            <a:r>
              <a:rPr lang="en-US" dirty="0"/>
              <a:t/>
            </a:r>
            <a:br>
              <a:rPr lang="en-US" dirty="0"/>
            </a:b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Erasmus+ KA2</a:t>
            </a:r>
          </a:p>
          <a:p>
            <a:r>
              <a:rPr lang="en-US" dirty="0" err="1" smtClean="0"/>
              <a:t>Dimotiko</a:t>
            </a:r>
            <a:r>
              <a:rPr lang="en-US" dirty="0" smtClean="0"/>
              <a:t> </a:t>
            </a:r>
            <a:r>
              <a:rPr lang="en-US" dirty="0" err="1" smtClean="0"/>
              <a:t>Scholeio</a:t>
            </a:r>
            <a:r>
              <a:rPr lang="en-US" dirty="0" smtClean="0"/>
              <a:t> </a:t>
            </a:r>
            <a:r>
              <a:rPr lang="en-US" dirty="0" err="1" smtClean="0"/>
              <a:t>Germasogeias</a:t>
            </a:r>
            <a:endParaRPr lang="en-US" dirty="0" smtClean="0"/>
          </a:p>
          <a:p>
            <a:r>
              <a:rPr lang="en-US" dirty="0" smtClean="0"/>
              <a:t>Teacher: </a:t>
            </a:r>
            <a:r>
              <a:rPr lang="en-US" dirty="0" err="1" smtClean="0"/>
              <a:t>Constantinos</a:t>
            </a:r>
            <a:r>
              <a:rPr lang="en-US" dirty="0" smtClean="0"/>
              <a:t> </a:t>
            </a:r>
            <a:r>
              <a:rPr lang="en-US" dirty="0" err="1" smtClean="0"/>
              <a:t>Constantinou</a:t>
            </a:r>
            <a:endParaRPr lang="en-US" dirty="0" smtClean="0"/>
          </a:p>
          <a:p>
            <a:r>
              <a:rPr lang="en-US" dirty="0" smtClean="0"/>
              <a:t>May 2016</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88024" y="260888"/>
            <a:ext cx="4144963"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Constantinos\Documents\Files Sxoleiou\Erasmus+\KA2\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0671" y="188640"/>
            <a:ext cx="3058567" cy="21050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onstantinos\Documents\Files Sxoleiou\Erasmus+\KA2\Activities\Cyprus\Games\Constantinos\Bingo4.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355987" y="3064189"/>
            <a:ext cx="4283992" cy="321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659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764704"/>
            <a:ext cx="3008313" cy="779686"/>
          </a:xfrm>
        </p:spPr>
        <p:txBody>
          <a:bodyPr/>
          <a:lstStyle/>
          <a:p>
            <a:r>
              <a:rPr lang="en-US" sz="3200" dirty="0" smtClean="0"/>
              <a:t>Bingo</a:t>
            </a:r>
            <a:endParaRPr lang="en-US" sz="3200" dirty="0"/>
          </a:p>
        </p:txBody>
      </p:sp>
      <p:sp>
        <p:nvSpPr>
          <p:cNvPr id="6" name="Text Placeholder 5"/>
          <p:cNvSpPr>
            <a:spLocks noGrp="1"/>
          </p:cNvSpPr>
          <p:nvPr>
            <p:ph type="body" idx="2"/>
          </p:nvPr>
        </p:nvSpPr>
        <p:spPr>
          <a:xfrm>
            <a:off x="251520" y="1676400"/>
            <a:ext cx="3177480" cy="4572000"/>
          </a:xfrm>
        </p:spPr>
        <p:txBody>
          <a:bodyPr>
            <a:normAutofit/>
          </a:bodyPr>
          <a:lstStyle/>
          <a:p>
            <a:r>
              <a:rPr lang="en-US" sz="2400" b="1" u="sng" dirty="0"/>
              <a:t>Subject</a:t>
            </a:r>
            <a:r>
              <a:rPr lang="en-US" sz="2400" dirty="0"/>
              <a:t>: </a:t>
            </a:r>
            <a:r>
              <a:rPr lang="en-US" sz="2400" dirty="0" smtClean="0"/>
              <a:t>English</a:t>
            </a:r>
          </a:p>
          <a:p>
            <a:endParaRPr lang="en-US" sz="2400" dirty="0"/>
          </a:p>
          <a:p>
            <a:r>
              <a:rPr lang="en-US" sz="2400" b="1" u="sng" dirty="0"/>
              <a:t>Grades</a:t>
            </a:r>
            <a:r>
              <a:rPr lang="en-US" sz="2400" dirty="0"/>
              <a:t>: </a:t>
            </a:r>
            <a:r>
              <a:rPr lang="en-US" sz="2400" dirty="0" smtClean="0"/>
              <a:t>4-5</a:t>
            </a:r>
          </a:p>
          <a:p>
            <a:endParaRPr lang="en-US" sz="2400" dirty="0"/>
          </a:p>
          <a:p>
            <a:r>
              <a:rPr lang="en-US" sz="2400" b="1" u="sng" dirty="0"/>
              <a:t>Goal</a:t>
            </a:r>
            <a:r>
              <a:rPr lang="en-US" sz="2400" dirty="0"/>
              <a:t>: The students to learn the numbers up to 75. To recognize the numbers they hear and to say the numbers they see.</a:t>
            </a:r>
          </a:p>
        </p:txBody>
      </p:sp>
      <p:pic>
        <p:nvPicPr>
          <p:cNvPr id="2050" name="Picture 2" descr="C:\Users\Constantinos\Documents\Files Sxoleiou\Erasmus+\KA2\Activities\Cyprus\Games\Constantinos\Bingo6.jpg"/>
          <p:cNvPicPr>
            <a:picLocks noGrp="1" noChangeAspect="1" noChangeArrowheads="1"/>
          </p:cNvPicPr>
          <p:nvPr>
            <p:ph sz="half" idx="1"/>
          </p:nvPr>
        </p:nvPicPr>
        <p:blipFill>
          <a:blip r:embed="rId2" cstate="print">
            <a:extLst>
              <a:ext uri="{28A0092B-C50C-407E-A947-70E740481C1C}">
                <a14:useLocalDpi xmlns:a14="http://schemas.microsoft.com/office/drawing/2010/main"/>
              </a:ext>
            </a:extLst>
          </a:blip>
          <a:srcRect/>
          <a:stretch>
            <a:fillRect/>
          </a:stretch>
        </p:blipFill>
        <p:spPr bwMode="auto">
          <a:xfrm>
            <a:off x="4815991" y="188640"/>
            <a:ext cx="4128460" cy="309634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onstantinos\Documents\Files Sxoleiou\Erasmus+\KA2\Activities\Cyprus\Games\Constantinos\Bingo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36028" y="3573016"/>
            <a:ext cx="4128459"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793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3008313" cy="491654"/>
          </a:xfrm>
        </p:spPr>
        <p:txBody>
          <a:bodyPr/>
          <a:lstStyle/>
          <a:p>
            <a:r>
              <a:rPr lang="en-US" sz="2400" u="sng" dirty="0"/>
              <a:t>Activity</a:t>
            </a:r>
            <a:endParaRPr lang="en-US" sz="2400" dirty="0"/>
          </a:p>
        </p:txBody>
      </p:sp>
      <p:sp>
        <p:nvSpPr>
          <p:cNvPr id="4" name="Text Placeholder 3"/>
          <p:cNvSpPr>
            <a:spLocks noGrp="1"/>
          </p:cNvSpPr>
          <p:nvPr>
            <p:ph type="body" idx="2"/>
          </p:nvPr>
        </p:nvSpPr>
        <p:spPr>
          <a:xfrm>
            <a:off x="251520" y="1196752"/>
            <a:ext cx="3456384" cy="5328592"/>
          </a:xfrm>
        </p:spPr>
        <p:txBody>
          <a:bodyPr>
            <a:noAutofit/>
          </a:bodyPr>
          <a:lstStyle/>
          <a:p>
            <a:pPr lvl="0"/>
            <a:r>
              <a:rPr lang="en-US" sz="1800" dirty="0" smtClean="0"/>
              <a:t>1. Every </a:t>
            </a:r>
            <a:r>
              <a:rPr lang="en-US" sz="1800" dirty="0"/>
              <a:t>student has one or more cards with a 5X5 grid. Each card has 24 numbers which are random from the limits of 1 to 75. The center of the card is an empty space. </a:t>
            </a:r>
          </a:p>
          <a:p>
            <a:pPr lvl="0"/>
            <a:r>
              <a:rPr lang="en-US" sz="1800" dirty="0" smtClean="0"/>
              <a:t>2. After </a:t>
            </a:r>
            <a:r>
              <a:rPr lang="en-US" sz="1800" dirty="0"/>
              <a:t>that the game begins, and the caller selects numbers at a random and calls them. As soon as the caller calls one number, all the players mark it on their cards. The winner is determined when one or several of the players complete the winning bingo pattern. The pattern can be different. It can be a line, vertical, horizontal or diagonal or a full house depending on how much time we have</a:t>
            </a:r>
            <a:r>
              <a:rPr lang="en-US" sz="1800" dirty="0" smtClean="0"/>
              <a:t>.</a:t>
            </a:r>
            <a:endParaRPr lang="en-US" sz="1800" dirty="0"/>
          </a:p>
        </p:txBody>
      </p:sp>
      <p:pic>
        <p:nvPicPr>
          <p:cNvPr id="3074" name="Picture 2" descr="C:\Users\Constantinos\Documents\Files Sxoleiou\Erasmus+\KA2\Activities\Cyprus\Games\Constantinos\Bingo5.jpg"/>
          <p:cNvPicPr>
            <a:picLocks noGrp="1" noChangeAspect="1" noChangeArrowheads="1"/>
          </p:cNvPicPr>
          <p:nvPr>
            <p:ph sz="half" idx="1"/>
          </p:nvPr>
        </p:nvPicPr>
        <p:blipFill>
          <a:blip r:embed="rId2" cstate="print">
            <a:extLst>
              <a:ext uri="{28A0092B-C50C-407E-A947-70E740481C1C}">
                <a14:useLocalDpi xmlns:a14="http://schemas.microsoft.com/office/drawing/2010/main"/>
              </a:ext>
            </a:extLst>
          </a:blip>
          <a:srcRect/>
          <a:stretch>
            <a:fillRect/>
          </a:stretch>
        </p:blipFill>
        <p:spPr bwMode="auto">
          <a:xfrm>
            <a:off x="4716016" y="188640"/>
            <a:ext cx="4238559" cy="31789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onstantinos\Documents\Files Sxoleiou\Erasmus+\KA2\Activities\Cyprus\Games\Constantinos\Bingo3.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64021" y="3573016"/>
            <a:ext cx="4139727" cy="3104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46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323528" y="1676400"/>
            <a:ext cx="3105472" cy="4572000"/>
          </a:xfrm>
        </p:spPr>
        <p:txBody>
          <a:bodyPr>
            <a:normAutofit lnSpcReduction="10000"/>
          </a:bodyPr>
          <a:lstStyle/>
          <a:p>
            <a:r>
              <a:rPr lang="en-US" sz="2400" b="1" u="sng" dirty="0"/>
              <a:t>Notes</a:t>
            </a:r>
            <a:r>
              <a:rPr lang="en-US" sz="2400" dirty="0"/>
              <a:t>: The caller can be the teacher or a student</a:t>
            </a:r>
            <a:r>
              <a:rPr lang="en-US" sz="2400" dirty="0" smtClean="0"/>
              <a:t>.</a:t>
            </a:r>
          </a:p>
          <a:p>
            <a:endParaRPr lang="en-US" sz="2400" dirty="0"/>
          </a:p>
          <a:p>
            <a:r>
              <a:rPr lang="en-US" sz="2400" b="1" u="sng" dirty="0"/>
              <a:t>Extension</a:t>
            </a:r>
            <a:r>
              <a:rPr lang="en-US" sz="2400" dirty="0"/>
              <a:t>: Instead of calling the number, the caller (teacher or student) can call various math operations or even problems to indicate the number that came out.</a:t>
            </a:r>
          </a:p>
          <a:p>
            <a:endParaRPr lang="en-US" dirty="0"/>
          </a:p>
        </p:txBody>
      </p:sp>
      <p:pic>
        <p:nvPicPr>
          <p:cNvPr id="4098" name="Picture 2" descr="C:\Users\Constantinos\Documents\Files Sxoleiou\Erasmus+\KA2\Activities\Cyprus\Games\Constantinos\Bingo.jpg"/>
          <p:cNvPicPr>
            <a:picLocks noGrp="1" noChangeAspect="1" noChangeArrowheads="1"/>
          </p:cNvPicPr>
          <p:nvPr>
            <p:ph sz="half" idx="1"/>
          </p:nvPr>
        </p:nvPicPr>
        <p:blipFill>
          <a:blip r:embed="rId2" cstate="print">
            <a:extLst>
              <a:ext uri="{28A0092B-C50C-407E-A947-70E740481C1C}">
                <a14:useLocalDpi xmlns:a14="http://schemas.microsoft.com/office/drawing/2010/main"/>
              </a:ext>
            </a:extLst>
          </a:blip>
          <a:srcRect/>
          <a:stretch>
            <a:fillRect/>
          </a:stretch>
        </p:blipFill>
        <p:spPr bwMode="auto">
          <a:xfrm>
            <a:off x="3575050" y="2045494"/>
            <a:ext cx="5111750" cy="383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98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TotalTime>
  <Words>214</Words>
  <Application>Microsoft Office PowerPoint</Application>
  <PresentationFormat>On-screen Show (4:3)</PresentationFormat>
  <Paragraphs>17</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Flow</vt:lpstr>
      <vt:lpstr>BINGO </vt:lpstr>
      <vt:lpstr>Bingo</vt:lpstr>
      <vt:lpstr>Activity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BINGO </dc:title>
  <dc:creator>Constantinos</dc:creator>
  <cp:lastModifiedBy>Constantinos</cp:lastModifiedBy>
  <cp:revision>3</cp:revision>
  <dcterms:created xsi:type="dcterms:W3CDTF">2016-06-02T15:22:01Z</dcterms:created>
  <dcterms:modified xsi:type="dcterms:W3CDTF">2016-06-02T15:36:14Z</dcterms:modified>
</cp:coreProperties>
</file>