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7093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70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00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78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63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3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46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40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763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47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24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48408-5287-498C-93FB-078907468096}" type="datetimeFigureOut">
              <a:rPr lang="pl-PL" smtClean="0"/>
              <a:t>19.06.2016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38590-A772-41C5-BF13-913BDA983B4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3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FLOWER PARADE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34480"/>
            <a:ext cx="4275314" cy="24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147506" cy="233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051" y="4221088"/>
            <a:ext cx="4219961" cy="237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1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FLIGHT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36911"/>
            <a:ext cx="3888432" cy="218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2013" y="2636912"/>
            <a:ext cx="384042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12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SCHOOL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828256" cy="287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13327601_10154131751148329_2878707897496067467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140400"/>
            <a:ext cx="4812614" cy="28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99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MUSEUM OF ARCHEOLOGY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6949280" y="10197752"/>
            <a:ext cx="1512168" cy="1186211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644008" cy="261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0871" y="1412776"/>
            <a:ext cx="4347113" cy="261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165416"/>
            <a:ext cx="4760403" cy="2677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9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MUSEUM OF ART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44" y="1221206"/>
            <a:ext cx="3010327" cy="535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221206"/>
            <a:ext cx="3010326" cy="535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MUSEUM OF HANDCRAFT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5256584" cy="239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00" y="1628800"/>
            <a:ext cx="260913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989840" y="4209730"/>
            <a:ext cx="4116648" cy="231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8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Limassol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649" y="1454432"/>
            <a:ext cx="4454933" cy="250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454433"/>
            <a:ext cx="4256863" cy="250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740" y="4133057"/>
            <a:ext cx="4824536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1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NICOSIA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224009" cy="2376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939" y="1628800"/>
            <a:ext cx="294142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176502"/>
            <a:ext cx="4229994" cy="237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6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MOUNTAINS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40886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650827"/>
            <a:ext cx="4199732" cy="23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2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OUR ROOM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576885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2592288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9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18</Words>
  <Application>Microsoft Office PowerPoint</Application>
  <PresentationFormat>Ekran Gösterisi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FLOWER PARADE</vt:lpstr>
      <vt:lpstr>SCHOOL</vt:lpstr>
      <vt:lpstr>MUSEUM OF ARCHEOLOGY</vt:lpstr>
      <vt:lpstr>MUSEUM OF ART</vt:lpstr>
      <vt:lpstr>MUSEUM OF HANDCRAFT</vt:lpstr>
      <vt:lpstr>Limassol</vt:lpstr>
      <vt:lpstr>NICOSIA</vt:lpstr>
      <vt:lpstr>MOUNTAINS</vt:lpstr>
      <vt:lpstr>OUR ROOM</vt:lpstr>
      <vt:lpstr>FLIGHT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Parada Kwiatów</dc:title>
  <dc:creator>User</dc:creator>
  <cp:lastModifiedBy>User1</cp:lastModifiedBy>
  <cp:revision>18</cp:revision>
  <dcterms:created xsi:type="dcterms:W3CDTF">2016-05-28T13:20:35Z</dcterms:created>
  <dcterms:modified xsi:type="dcterms:W3CDTF">2016-06-19T14:29:16Z</dcterms:modified>
</cp:coreProperties>
</file>