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9144000"/>
  <p:notesSz cx="6858000" cy="9144000"/>
  <p:embeddedFontLst>
    <p:embeddedFont>
      <p:font typeface="Book Antiqua"/>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ookAntiqua-regular.fntdata"/><Relationship Id="rId25" Type="http://schemas.openxmlformats.org/officeDocument/2006/relationships/slide" Target="slides/slide21.xml"/><Relationship Id="rId28" Type="http://schemas.openxmlformats.org/officeDocument/2006/relationships/font" Target="fonts/BookAntiqua-italic.fntdata"/><Relationship Id="rId27" Type="http://schemas.openxmlformats.org/officeDocument/2006/relationships/font" Target="fonts/BookAntiqua-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ookAntiqua-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5" name="Shape 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9" name="Shape 2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5" name="Shape 2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0" name="Shape 2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5" name="Shape 2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0" name="Shape 2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6" name="Shape 2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1" name="Shape 2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6" name="Shape 2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1" name="Shape 2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6" name="Shape 2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1" name="Shape 2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6" name="Shape 2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5" name="Shape 1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9" name="Shape 1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7" name="Shape 1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Diapositiva titolo">
    <p:bg>
      <p:bgPr>
        <a:blipFill rotWithShape="1">
          <a:blip r:embed="rId2">
            <a:alphaModFix/>
          </a:blip>
          <a:stretch>
            <a:fillRect b="0" l="0" r="0" t="0"/>
          </a:stretch>
        </a:blipFill>
      </p:bgPr>
    </p:bg>
    <p:spTree>
      <p:nvGrpSpPr>
        <p:cNvPr id="11" name="Shape 11"/>
        <p:cNvGrpSpPr/>
        <p:nvPr/>
      </p:nvGrpSpPr>
      <p:grpSpPr>
        <a:xfrm>
          <a:off x="0" y="0"/>
          <a:ext cx="0" cy="0"/>
          <a:chOff x="0" y="0"/>
          <a:chExt cx="0" cy="0"/>
        </a:xfrm>
      </p:grpSpPr>
      <p:sp>
        <p:nvSpPr>
          <p:cNvPr id="12" name="Shape 12"/>
          <p:cNvSpPr txBox="1"/>
          <p:nvPr>
            <p:ph type="ctrTitle"/>
          </p:nvPr>
        </p:nvSpPr>
        <p:spPr>
          <a:xfrm>
            <a:off x="493775" y="3776471"/>
            <a:ext cx="7196328" cy="1470024"/>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Book Antiqua"/>
              <a:buNone/>
              <a:defRPr b="0" i="0" sz="4800" u="none" cap="none" strike="noStrike">
                <a:solidFill>
                  <a:schemeClr val="dk2"/>
                </a:solidFill>
                <a:latin typeface="Book Antiqua"/>
                <a:ea typeface="Book Antiqua"/>
                <a:cs typeface="Book Antiqua"/>
                <a:sym typeface="Book Antiqu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subTitle"/>
          </p:nvPr>
        </p:nvSpPr>
        <p:spPr>
          <a:xfrm>
            <a:off x="493775" y="5257800"/>
            <a:ext cx="7196328" cy="987551"/>
          </a:xfrm>
          <a:prstGeom prst="rect">
            <a:avLst/>
          </a:prstGeom>
          <a:noFill/>
          <a:ln>
            <a:noFill/>
          </a:ln>
        </p:spPr>
        <p:txBody>
          <a:bodyPr anchorCtr="0" anchor="t" bIns="91425" lIns="91425" rIns="91425" tIns="91425"/>
          <a:lstStyle>
            <a:lvl1pPr indent="0" lvl="0" marL="0" marR="0" rtl="0" algn="l">
              <a:spcBef>
                <a:spcPts val="0"/>
              </a:spcBef>
              <a:buClr>
                <a:schemeClr val="dk2"/>
              </a:buClr>
              <a:buFont typeface="Noto Sans Symbols"/>
              <a:buNone/>
              <a:defRPr b="0" i="0" sz="1800" u="none" cap="none" strike="noStrike">
                <a:solidFill>
                  <a:schemeClr val="dk2"/>
                </a:solidFill>
                <a:latin typeface="Book Antiqua"/>
                <a:ea typeface="Book Antiqua"/>
                <a:cs typeface="Book Antiqua"/>
                <a:sym typeface="Book Antiqua"/>
              </a:defRPr>
            </a:lvl1pPr>
            <a:lvl2pPr indent="0" lvl="1" marL="457200" marR="0" rtl="0" algn="ctr">
              <a:spcBef>
                <a:spcPts val="600"/>
              </a:spcBef>
              <a:buClr>
                <a:srgbClr val="888888"/>
              </a:buClr>
              <a:buFont typeface="Noto Sans Symbols"/>
              <a:buNone/>
              <a:defRPr b="0" i="0" sz="2200" u="none" cap="none" strike="noStrike">
                <a:solidFill>
                  <a:srgbClr val="888888"/>
                </a:solidFill>
                <a:latin typeface="Book Antiqua"/>
                <a:ea typeface="Book Antiqua"/>
                <a:cs typeface="Book Antiqua"/>
                <a:sym typeface="Book Antiqua"/>
              </a:defRPr>
            </a:lvl2pPr>
            <a:lvl3pPr indent="0" lvl="2" marL="914400" marR="0" rtl="0" algn="ctr">
              <a:spcBef>
                <a:spcPts val="600"/>
              </a:spcBef>
              <a:buClr>
                <a:srgbClr val="888888"/>
              </a:buClr>
              <a:buFont typeface="Noto Sans Symbols"/>
              <a:buNone/>
              <a:defRPr b="0" i="0" sz="2000" u="none" cap="none" strike="noStrike">
                <a:solidFill>
                  <a:srgbClr val="888888"/>
                </a:solidFill>
                <a:latin typeface="Book Antiqua"/>
                <a:ea typeface="Book Antiqua"/>
                <a:cs typeface="Book Antiqua"/>
                <a:sym typeface="Book Antiqua"/>
              </a:defRPr>
            </a:lvl3pPr>
            <a:lvl4pPr indent="0" lvl="3" marL="1371600" marR="0" rtl="0" algn="ctr">
              <a:spcBef>
                <a:spcPts val="600"/>
              </a:spcBef>
              <a:buClr>
                <a:srgbClr val="888888"/>
              </a:buClr>
              <a:buFont typeface="Noto Sans Symbols"/>
              <a:buNone/>
              <a:defRPr b="0" i="0" sz="1800" u="none" cap="none" strike="noStrike">
                <a:solidFill>
                  <a:srgbClr val="888888"/>
                </a:solidFill>
                <a:latin typeface="Book Antiqua"/>
                <a:ea typeface="Book Antiqua"/>
                <a:cs typeface="Book Antiqua"/>
                <a:sym typeface="Book Antiqua"/>
              </a:defRPr>
            </a:lvl4pPr>
            <a:lvl5pPr indent="0" lvl="4" marL="1828800" marR="0" rtl="0" algn="ctr">
              <a:spcBef>
                <a:spcPts val="600"/>
              </a:spcBef>
              <a:buClr>
                <a:srgbClr val="888888"/>
              </a:buClr>
              <a:buFont typeface="Noto Sans Symbols"/>
              <a:buNone/>
              <a:defRPr b="0" i="0" sz="1800" u="none" cap="none" strike="noStrike">
                <a:solidFill>
                  <a:srgbClr val="888888"/>
                </a:solidFill>
                <a:latin typeface="Book Antiqua"/>
                <a:ea typeface="Book Antiqua"/>
                <a:cs typeface="Book Antiqua"/>
                <a:sym typeface="Book Antiqua"/>
              </a:defRPr>
            </a:lvl5pPr>
            <a:lvl6pPr indent="0" lvl="5" marL="2286000" marR="0" rtl="0" algn="ctr">
              <a:spcBef>
                <a:spcPts val="360"/>
              </a:spcBef>
              <a:buClr>
                <a:srgbClr val="888888"/>
              </a:buClr>
              <a:buFont typeface="Noto Sans Symbols"/>
              <a:buNone/>
              <a:defRPr b="0" i="0" sz="1800" u="none" cap="none" strike="noStrike">
                <a:solidFill>
                  <a:srgbClr val="888888"/>
                </a:solidFill>
                <a:latin typeface="Book Antiqua"/>
                <a:ea typeface="Book Antiqua"/>
                <a:cs typeface="Book Antiqua"/>
                <a:sym typeface="Book Antiqua"/>
              </a:defRPr>
            </a:lvl6pPr>
            <a:lvl7pPr indent="0" lvl="6" marL="2743200" marR="0" rtl="0" algn="ctr">
              <a:spcBef>
                <a:spcPts val="360"/>
              </a:spcBef>
              <a:buClr>
                <a:srgbClr val="888888"/>
              </a:buClr>
              <a:buFont typeface="Noto Sans Symbols"/>
              <a:buNone/>
              <a:defRPr b="0" i="0" sz="1800" u="none" cap="none" strike="noStrike">
                <a:solidFill>
                  <a:srgbClr val="888888"/>
                </a:solidFill>
                <a:latin typeface="Book Antiqua"/>
                <a:ea typeface="Book Antiqua"/>
                <a:cs typeface="Book Antiqua"/>
                <a:sym typeface="Book Antiqua"/>
              </a:defRPr>
            </a:lvl7pPr>
            <a:lvl8pPr indent="0" lvl="7" marL="3200400" marR="0" rtl="0" algn="ctr">
              <a:spcBef>
                <a:spcPts val="360"/>
              </a:spcBef>
              <a:buClr>
                <a:srgbClr val="888888"/>
              </a:buClr>
              <a:buFont typeface="Noto Sans Symbols"/>
              <a:buNone/>
              <a:defRPr b="0" i="0" sz="1800" u="none" cap="none" strike="noStrike">
                <a:solidFill>
                  <a:srgbClr val="888888"/>
                </a:solidFill>
                <a:latin typeface="Book Antiqua"/>
                <a:ea typeface="Book Antiqua"/>
                <a:cs typeface="Book Antiqua"/>
                <a:sym typeface="Book Antiqua"/>
              </a:defRPr>
            </a:lvl8pPr>
            <a:lvl9pPr indent="0" lvl="8" marL="3657600" marR="0" rtl="0" algn="ctr">
              <a:spcBef>
                <a:spcPts val="360"/>
              </a:spcBef>
              <a:buClr>
                <a:srgbClr val="888888"/>
              </a:buClr>
              <a:buFont typeface="Noto Sans Symbols"/>
              <a:buNone/>
              <a:defRPr b="0" i="0" sz="1800" u="none" cap="none" strike="noStrike">
                <a:solidFill>
                  <a:srgbClr val="888888"/>
                </a:solidFill>
                <a:latin typeface="Book Antiqua"/>
                <a:ea typeface="Book Antiqua"/>
                <a:cs typeface="Book Antiqua"/>
                <a:sym typeface="Book Antiqua"/>
              </a:defRPr>
            </a:lvl9pPr>
          </a:lstStyle>
          <a:p/>
        </p:txBody>
      </p:sp>
      <p:sp>
        <p:nvSpPr>
          <p:cNvPr id="14" name="Shape 14"/>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15" name="Shape 15"/>
          <p:cNvSpPr txBox="1"/>
          <p:nvPr>
            <p:ph idx="11" type="ftr"/>
          </p:nvPr>
        </p:nvSpPr>
        <p:spPr>
          <a:xfrm>
            <a:off x="443752" y="6356350"/>
            <a:ext cx="28956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magine con didascalia">
    <p:bg>
      <p:bgPr>
        <a:blipFill rotWithShape="1">
          <a:blip r:embed="rId2">
            <a:alphaModFix/>
          </a:blip>
          <a:stretch>
            <a:fillRect b="0" l="0" r="0" t="0"/>
          </a:stretch>
        </a:blipFill>
      </p:bgPr>
    </p:bg>
    <p:spTree>
      <p:nvGrpSpPr>
        <p:cNvPr id="66" name="Shape 66"/>
        <p:cNvGrpSpPr/>
        <p:nvPr/>
      </p:nvGrpSpPr>
      <p:grpSpPr>
        <a:xfrm>
          <a:off x="0" y="0"/>
          <a:ext cx="0" cy="0"/>
          <a:chOff x="0" y="0"/>
          <a:chExt cx="0" cy="0"/>
        </a:xfrm>
      </p:grpSpPr>
      <p:sp>
        <p:nvSpPr>
          <p:cNvPr id="67" name="Shape 67"/>
          <p:cNvSpPr txBox="1"/>
          <p:nvPr>
            <p:ph type="title"/>
          </p:nvPr>
        </p:nvSpPr>
        <p:spPr>
          <a:xfrm>
            <a:off x="765175" y="4267200"/>
            <a:ext cx="7612062" cy="1100137"/>
          </a:xfrm>
          <a:prstGeom prst="rect">
            <a:avLst/>
          </a:prstGeom>
          <a:noFill/>
          <a:ln>
            <a:noFill/>
          </a:ln>
        </p:spPr>
        <p:txBody>
          <a:bodyPr anchorCtr="0" anchor="b" bIns="91425" lIns="91425" rIns="91425" tIns="91425"/>
          <a:lstStyle>
            <a:lvl1pPr indent="0" lvl="0" marL="0" marR="0" rtl="0" algn="ctr">
              <a:spcBef>
                <a:spcPts val="0"/>
              </a:spcBef>
              <a:buClr>
                <a:schemeClr val="lt1"/>
              </a:buClr>
              <a:buFont typeface="Book Antiqua"/>
              <a:buNone/>
              <a:defRPr b="0" i="0" sz="4400" u="none" cap="none" strike="noStrike">
                <a:solidFill>
                  <a:schemeClr val="lt1"/>
                </a:solidFill>
                <a:latin typeface="Book Antiqua"/>
                <a:ea typeface="Book Antiqua"/>
                <a:cs typeface="Book Antiqua"/>
                <a:sym typeface="Book Antiqu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8" name="Shape 68"/>
          <p:cNvSpPr/>
          <p:nvPr>
            <p:ph idx="2" type="pic"/>
          </p:nvPr>
        </p:nvSpPr>
        <p:spPr>
          <a:xfrm rot="-185960">
            <a:off x="1779080" y="450465"/>
            <a:ext cx="5486400" cy="3626213"/>
          </a:xfrm>
          <a:prstGeom prst="rect">
            <a:avLst/>
          </a:prstGeom>
          <a:solidFill>
            <a:srgbClr val="ECECEC"/>
          </a:solidFill>
          <a:ln cap="sq" cmpd="sng" w="38100">
            <a:solidFill>
              <a:srgbClr val="FDFDFD"/>
            </a:solidFill>
            <a:prstDash val="solid"/>
            <a:miter/>
            <a:headEnd len="med" w="med" type="none"/>
            <a:tailEnd len="med" w="med" type="none"/>
          </a:ln>
          <a:effectLst>
            <a:outerShdw blurRad="88900" sx="101000" rotWithShape="0" algn="t" dir="5400000" dist="25400" sy="101000">
              <a:srgbClr val="000000">
                <a:alpha val="49803"/>
              </a:srgbClr>
            </a:outerShdw>
          </a:effectLst>
        </p:spPr>
        <p:txBody>
          <a:bodyPr anchorCtr="0" anchor="t" bIns="91425" lIns="91425" rIns="91425" tIns="91425"/>
          <a:lstStyle>
            <a:lvl1pPr indent="-342900" lvl="0" marL="342900" marR="0" rtl="0" algn="l">
              <a:spcBef>
                <a:spcPts val="2000"/>
              </a:spcBef>
              <a:buClr>
                <a:schemeClr val="lt1"/>
              </a:buClr>
              <a:buFont typeface="Noto Sans Symbols"/>
              <a:buNone/>
              <a:defRPr b="0" i="0" sz="1800" u="none" cap="none" strike="noStrike">
                <a:solidFill>
                  <a:schemeClr val="lt1"/>
                </a:solidFill>
                <a:latin typeface="Book Antiqua"/>
                <a:ea typeface="Book Antiqua"/>
                <a:cs typeface="Book Antiqua"/>
                <a:sym typeface="Book Antiqua"/>
              </a:defRPr>
            </a:lvl1pPr>
            <a:lvl2pPr indent="0" lvl="1" marL="457200" marR="0" rtl="0" algn="l">
              <a:spcBef>
                <a:spcPts val="600"/>
              </a:spcBef>
              <a:buClr>
                <a:schemeClr val="lt1"/>
              </a:buClr>
              <a:buFont typeface="Noto Sans Symbols"/>
              <a:buNone/>
              <a:defRPr b="0" i="0" sz="2800" u="none" cap="none" strike="noStrike">
                <a:solidFill>
                  <a:schemeClr val="lt1"/>
                </a:solidFill>
                <a:latin typeface="Book Antiqua"/>
                <a:ea typeface="Book Antiqua"/>
                <a:cs typeface="Book Antiqua"/>
                <a:sym typeface="Book Antiqua"/>
              </a:defRPr>
            </a:lvl2pPr>
            <a:lvl3pPr indent="0" lvl="2" marL="914400" marR="0" rtl="0" algn="l">
              <a:spcBef>
                <a:spcPts val="600"/>
              </a:spcBef>
              <a:buClr>
                <a:schemeClr val="lt1"/>
              </a:buClr>
              <a:buFont typeface="Noto Sans Symbols"/>
              <a:buNone/>
              <a:defRPr b="0" i="0" sz="2400" u="none" cap="none" strike="noStrike">
                <a:solidFill>
                  <a:schemeClr val="lt1"/>
                </a:solidFill>
                <a:latin typeface="Book Antiqua"/>
                <a:ea typeface="Book Antiqua"/>
                <a:cs typeface="Book Antiqua"/>
                <a:sym typeface="Book Antiqua"/>
              </a:defRPr>
            </a:lvl3pPr>
            <a:lvl4pPr indent="0" lvl="3" marL="1371600" marR="0" rtl="0" algn="l">
              <a:spcBef>
                <a:spcPts val="600"/>
              </a:spcBef>
              <a:buClr>
                <a:schemeClr val="lt1"/>
              </a:buClr>
              <a:buFont typeface="Noto Sans Symbols"/>
              <a:buNone/>
              <a:defRPr b="0" i="0" sz="2000" u="none" cap="none" strike="noStrike">
                <a:solidFill>
                  <a:schemeClr val="lt1"/>
                </a:solidFill>
                <a:latin typeface="Book Antiqua"/>
                <a:ea typeface="Book Antiqua"/>
                <a:cs typeface="Book Antiqua"/>
                <a:sym typeface="Book Antiqua"/>
              </a:defRPr>
            </a:lvl4pPr>
            <a:lvl5pPr indent="0" lvl="4" marL="1828800" marR="0" rtl="0" algn="l">
              <a:spcBef>
                <a:spcPts val="600"/>
              </a:spcBef>
              <a:buClr>
                <a:schemeClr val="lt1"/>
              </a:buClr>
              <a:buFont typeface="Noto Sans Symbols"/>
              <a:buNone/>
              <a:defRPr b="0" i="0" sz="2000" u="none" cap="none" strike="noStrike">
                <a:solidFill>
                  <a:schemeClr val="lt1"/>
                </a:solidFill>
                <a:latin typeface="Book Antiqua"/>
                <a:ea typeface="Book Antiqua"/>
                <a:cs typeface="Book Antiqua"/>
                <a:sym typeface="Book Antiqua"/>
              </a:defRPr>
            </a:lvl5pPr>
            <a:lvl6pPr indent="0" lvl="5" marL="2286000" marR="0" rtl="0" algn="l">
              <a:spcBef>
                <a:spcPts val="400"/>
              </a:spcBef>
              <a:buClr>
                <a:schemeClr val="lt1"/>
              </a:buClr>
              <a:buFont typeface="Noto Sans Symbols"/>
              <a:buNone/>
              <a:defRPr b="0" i="0" sz="2000" u="none" cap="none" strike="noStrike">
                <a:solidFill>
                  <a:schemeClr val="lt1"/>
                </a:solidFill>
                <a:latin typeface="Book Antiqua"/>
                <a:ea typeface="Book Antiqua"/>
                <a:cs typeface="Book Antiqua"/>
                <a:sym typeface="Book Antiqua"/>
              </a:defRPr>
            </a:lvl6pPr>
            <a:lvl7pPr indent="0" lvl="6" marL="2743200" marR="0" rtl="0" algn="l">
              <a:spcBef>
                <a:spcPts val="400"/>
              </a:spcBef>
              <a:buClr>
                <a:schemeClr val="lt1"/>
              </a:buClr>
              <a:buFont typeface="Noto Sans Symbols"/>
              <a:buNone/>
              <a:defRPr b="0" i="0" sz="2000" u="none" cap="none" strike="noStrike">
                <a:solidFill>
                  <a:schemeClr val="lt1"/>
                </a:solidFill>
                <a:latin typeface="Book Antiqua"/>
                <a:ea typeface="Book Antiqua"/>
                <a:cs typeface="Book Antiqua"/>
                <a:sym typeface="Book Antiqua"/>
              </a:defRPr>
            </a:lvl7pPr>
            <a:lvl8pPr indent="0" lvl="7" marL="3200400" marR="0" rtl="0" algn="l">
              <a:spcBef>
                <a:spcPts val="400"/>
              </a:spcBef>
              <a:buClr>
                <a:schemeClr val="lt1"/>
              </a:buClr>
              <a:buFont typeface="Noto Sans Symbols"/>
              <a:buNone/>
              <a:defRPr b="0" i="0" sz="2000" u="none" cap="none" strike="noStrike">
                <a:solidFill>
                  <a:schemeClr val="lt1"/>
                </a:solidFill>
                <a:latin typeface="Book Antiqua"/>
                <a:ea typeface="Book Antiqua"/>
                <a:cs typeface="Book Antiqua"/>
                <a:sym typeface="Book Antiqua"/>
              </a:defRPr>
            </a:lvl8pPr>
            <a:lvl9pPr indent="0" lvl="8" marL="3657600" marR="0" rtl="0" algn="l">
              <a:spcBef>
                <a:spcPts val="400"/>
              </a:spcBef>
              <a:buClr>
                <a:schemeClr val="lt1"/>
              </a:buClr>
              <a:buFont typeface="Noto Sans Symbols"/>
              <a:buNone/>
              <a:defRPr b="0" i="0" sz="2000" u="none" cap="none" strike="noStrike">
                <a:solidFill>
                  <a:schemeClr val="lt1"/>
                </a:solidFill>
                <a:latin typeface="Book Antiqua"/>
                <a:ea typeface="Book Antiqua"/>
                <a:cs typeface="Book Antiqua"/>
                <a:sym typeface="Book Antiqua"/>
              </a:defRPr>
            </a:lvl9pPr>
          </a:lstStyle>
          <a:p/>
        </p:txBody>
      </p:sp>
      <p:sp>
        <p:nvSpPr>
          <p:cNvPr id="69" name="Shape 69"/>
          <p:cNvSpPr txBox="1"/>
          <p:nvPr>
            <p:ph idx="1" type="body"/>
          </p:nvPr>
        </p:nvSpPr>
        <p:spPr>
          <a:xfrm>
            <a:off x="765175" y="5443537"/>
            <a:ext cx="7612062" cy="804861"/>
          </a:xfrm>
          <a:prstGeom prst="rect">
            <a:avLst/>
          </a:prstGeom>
          <a:noFill/>
          <a:ln>
            <a:noFill/>
          </a:ln>
        </p:spPr>
        <p:txBody>
          <a:bodyPr anchorCtr="0" anchor="t" bIns="91425" lIns="91425" rIns="91425" tIns="91425"/>
          <a:lstStyle>
            <a:lvl1pPr indent="0" lvl="0" marL="0" marR="0" rtl="0" algn="ctr">
              <a:spcBef>
                <a:spcPts val="300"/>
              </a:spcBef>
              <a:buClr>
                <a:schemeClr val="lt1"/>
              </a:buClr>
              <a:buFont typeface="Noto Sans Symbols"/>
              <a:buNone/>
              <a:defRPr b="0" i="0" sz="1800" u="none" cap="none" strike="noStrike">
                <a:solidFill>
                  <a:schemeClr val="lt1"/>
                </a:solidFill>
                <a:latin typeface="Book Antiqua"/>
                <a:ea typeface="Book Antiqua"/>
                <a:cs typeface="Book Antiqua"/>
                <a:sym typeface="Book Antiqua"/>
              </a:defRPr>
            </a:lvl1pPr>
            <a:lvl2pPr indent="0" lvl="1" marL="457200" marR="0" rtl="0" algn="l">
              <a:spcBef>
                <a:spcPts val="600"/>
              </a:spcBef>
              <a:buClr>
                <a:schemeClr val="lt1"/>
              </a:buClr>
              <a:buFont typeface="Noto Sans Symbols"/>
              <a:buNone/>
              <a:defRPr b="0" i="0" sz="1200" u="none" cap="none" strike="noStrike">
                <a:solidFill>
                  <a:schemeClr val="lt1"/>
                </a:solidFill>
                <a:latin typeface="Book Antiqua"/>
                <a:ea typeface="Book Antiqua"/>
                <a:cs typeface="Book Antiqua"/>
                <a:sym typeface="Book Antiqua"/>
              </a:defRPr>
            </a:lvl2pPr>
            <a:lvl3pPr indent="0" lvl="2" marL="914400" marR="0" rtl="0" algn="l">
              <a:spcBef>
                <a:spcPts val="600"/>
              </a:spcBef>
              <a:buClr>
                <a:schemeClr val="lt1"/>
              </a:buClr>
              <a:buFont typeface="Noto Sans Symbols"/>
              <a:buNone/>
              <a:defRPr b="0" i="0" sz="1000" u="none" cap="none" strike="noStrike">
                <a:solidFill>
                  <a:schemeClr val="lt1"/>
                </a:solidFill>
                <a:latin typeface="Book Antiqua"/>
                <a:ea typeface="Book Antiqua"/>
                <a:cs typeface="Book Antiqua"/>
                <a:sym typeface="Book Antiqua"/>
              </a:defRPr>
            </a:lvl3pPr>
            <a:lvl4pPr indent="0" lvl="3" marL="1371600" marR="0" rtl="0" algn="l">
              <a:spcBef>
                <a:spcPts val="60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4pPr>
            <a:lvl5pPr indent="0" lvl="4" marL="1828800" marR="0" rtl="0" algn="l">
              <a:spcBef>
                <a:spcPts val="60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5pPr>
            <a:lvl6pPr indent="0" lvl="5" marL="2286000" marR="0" rtl="0" algn="l">
              <a:spcBef>
                <a:spcPts val="18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6pPr>
            <a:lvl7pPr indent="0" lvl="6" marL="2743200" marR="0" rtl="0" algn="l">
              <a:spcBef>
                <a:spcPts val="18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7pPr>
            <a:lvl8pPr indent="0" lvl="7" marL="3200400" marR="0" rtl="0" algn="l">
              <a:spcBef>
                <a:spcPts val="18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8pPr>
            <a:lvl9pPr indent="0" lvl="8" marL="3657600" marR="0" rtl="0" algn="l">
              <a:spcBef>
                <a:spcPts val="18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9pPr>
          </a:lstStyle>
          <a:p/>
        </p:txBody>
      </p:sp>
      <p:sp>
        <p:nvSpPr>
          <p:cNvPr id="70" name="Shape 70"/>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71" name="Shape 71"/>
          <p:cNvSpPr txBox="1"/>
          <p:nvPr>
            <p:ph idx="11" type="ftr"/>
          </p:nvPr>
        </p:nvSpPr>
        <p:spPr>
          <a:xfrm>
            <a:off x="443752" y="6356350"/>
            <a:ext cx="28956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72" name="Shape 72"/>
          <p:cNvSpPr txBox="1"/>
          <p:nvPr>
            <p:ph idx="12" type="sldNum"/>
          </p:nvPr>
        </p:nvSpPr>
        <p:spPr>
          <a:xfrm>
            <a:off x="4305300" y="6356350"/>
            <a:ext cx="5333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GB" sz="1200">
                <a:solidFill>
                  <a:schemeClr val="lt1"/>
                </a:solidFill>
                <a:latin typeface="Book Antiqua"/>
                <a:ea typeface="Book Antiqua"/>
                <a:cs typeface="Book Antiqua"/>
                <a:sym typeface="Book Antiqua"/>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 Immagini con didascalia">
    <p:bg>
      <p:bgPr>
        <a:blipFill rotWithShape="1">
          <a:blip r:embed="rId2">
            <a:alphaModFix/>
          </a:blip>
          <a:stretch>
            <a:fillRect b="0" l="0" r="0" t="0"/>
          </a:stretch>
        </a:blipFill>
      </p:bgPr>
    </p:bg>
    <p:spTree>
      <p:nvGrpSpPr>
        <p:cNvPr id="73" name="Shape 73"/>
        <p:cNvGrpSpPr/>
        <p:nvPr/>
      </p:nvGrpSpPr>
      <p:grpSpPr>
        <a:xfrm>
          <a:off x="0" y="0"/>
          <a:ext cx="0" cy="0"/>
          <a:chOff x="0" y="0"/>
          <a:chExt cx="0" cy="0"/>
        </a:xfrm>
      </p:grpSpPr>
      <p:sp>
        <p:nvSpPr>
          <p:cNvPr id="74" name="Shape 74"/>
          <p:cNvSpPr txBox="1"/>
          <p:nvPr>
            <p:ph type="title"/>
          </p:nvPr>
        </p:nvSpPr>
        <p:spPr>
          <a:xfrm>
            <a:off x="608945" y="381000"/>
            <a:ext cx="3250359" cy="1631950"/>
          </a:xfrm>
          <a:prstGeom prst="rect">
            <a:avLst/>
          </a:prstGeom>
          <a:noFill/>
          <a:ln>
            <a:noFill/>
          </a:ln>
        </p:spPr>
        <p:txBody>
          <a:bodyPr anchorCtr="0" anchor="b" bIns="91425" lIns="91425" rIns="91425" tIns="91425"/>
          <a:lstStyle>
            <a:lvl1pPr indent="0" lvl="0" marL="0" marR="0" rtl="0" algn="ctr">
              <a:spcBef>
                <a:spcPts val="0"/>
              </a:spcBef>
              <a:buClr>
                <a:schemeClr val="dk2"/>
              </a:buClr>
              <a:buFont typeface="Book Antiqua"/>
              <a:buNone/>
              <a:defRPr b="0" i="0" sz="3600" u="none" cap="none" strike="noStrike">
                <a:solidFill>
                  <a:schemeClr val="dk2"/>
                </a:solidFill>
                <a:latin typeface="Book Antiqua"/>
                <a:ea typeface="Book Antiqua"/>
                <a:cs typeface="Book Antiqua"/>
                <a:sym typeface="Book Antiqu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5" name="Shape 75"/>
          <p:cNvSpPr txBox="1"/>
          <p:nvPr>
            <p:ph idx="1" type="body"/>
          </p:nvPr>
        </p:nvSpPr>
        <p:spPr>
          <a:xfrm>
            <a:off x="608945" y="2084389"/>
            <a:ext cx="3250359" cy="3935412"/>
          </a:xfrm>
          <a:prstGeom prst="rect">
            <a:avLst/>
          </a:prstGeom>
          <a:noFill/>
          <a:ln>
            <a:noFill/>
          </a:ln>
        </p:spPr>
        <p:txBody>
          <a:bodyPr anchorCtr="0" anchor="t" bIns="91425" lIns="91425" rIns="91425" tIns="91425"/>
          <a:lstStyle>
            <a:lvl1pPr indent="0" lvl="0" marL="0" marR="0" rtl="0" algn="ctr">
              <a:spcBef>
                <a:spcPts val="600"/>
              </a:spcBef>
              <a:buClr>
                <a:schemeClr val="dk2"/>
              </a:buClr>
              <a:buFont typeface="Noto Sans Symbols"/>
              <a:buNone/>
              <a:defRPr b="0" i="0" sz="1800" u="none" cap="none" strike="noStrike">
                <a:solidFill>
                  <a:schemeClr val="dk2"/>
                </a:solidFill>
                <a:latin typeface="Book Antiqua"/>
                <a:ea typeface="Book Antiqua"/>
                <a:cs typeface="Book Antiqua"/>
                <a:sym typeface="Book Antiqua"/>
              </a:defRPr>
            </a:lvl1pPr>
            <a:lvl2pPr indent="0" lvl="1" marL="457200" marR="0" rtl="0" algn="l">
              <a:spcBef>
                <a:spcPts val="600"/>
              </a:spcBef>
              <a:buClr>
                <a:schemeClr val="lt1"/>
              </a:buClr>
              <a:buFont typeface="Noto Sans Symbols"/>
              <a:buNone/>
              <a:defRPr b="0" i="0" sz="1200" u="none" cap="none" strike="noStrike">
                <a:solidFill>
                  <a:schemeClr val="lt1"/>
                </a:solidFill>
                <a:latin typeface="Book Antiqua"/>
                <a:ea typeface="Book Antiqua"/>
                <a:cs typeface="Book Antiqua"/>
                <a:sym typeface="Book Antiqua"/>
              </a:defRPr>
            </a:lvl2pPr>
            <a:lvl3pPr indent="0" lvl="2" marL="914400" marR="0" rtl="0" algn="l">
              <a:spcBef>
                <a:spcPts val="600"/>
              </a:spcBef>
              <a:buClr>
                <a:schemeClr val="lt1"/>
              </a:buClr>
              <a:buFont typeface="Noto Sans Symbols"/>
              <a:buNone/>
              <a:defRPr b="0" i="0" sz="1000" u="none" cap="none" strike="noStrike">
                <a:solidFill>
                  <a:schemeClr val="lt1"/>
                </a:solidFill>
                <a:latin typeface="Book Antiqua"/>
                <a:ea typeface="Book Antiqua"/>
                <a:cs typeface="Book Antiqua"/>
                <a:sym typeface="Book Antiqua"/>
              </a:defRPr>
            </a:lvl3pPr>
            <a:lvl4pPr indent="0" lvl="3" marL="1371600" marR="0" rtl="0" algn="l">
              <a:spcBef>
                <a:spcPts val="60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4pPr>
            <a:lvl5pPr indent="0" lvl="4" marL="1828800" marR="0" rtl="0" algn="l">
              <a:spcBef>
                <a:spcPts val="60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5pPr>
            <a:lvl6pPr indent="0" lvl="5" marL="2286000" marR="0" rtl="0" algn="l">
              <a:spcBef>
                <a:spcPts val="18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6pPr>
            <a:lvl7pPr indent="0" lvl="6" marL="2743200" marR="0" rtl="0" algn="l">
              <a:spcBef>
                <a:spcPts val="18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7pPr>
            <a:lvl8pPr indent="0" lvl="7" marL="3200400" marR="0" rtl="0" algn="l">
              <a:spcBef>
                <a:spcPts val="18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8pPr>
            <a:lvl9pPr indent="0" lvl="8" marL="3657600" marR="0" rtl="0" algn="l">
              <a:spcBef>
                <a:spcPts val="18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9pPr>
          </a:lstStyle>
          <a:p/>
        </p:txBody>
      </p:sp>
      <p:sp>
        <p:nvSpPr>
          <p:cNvPr id="76" name="Shape 76"/>
          <p:cNvSpPr txBox="1"/>
          <p:nvPr>
            <p:ph idx="10" type="dt"/>
          </p:nvPr>
        </p:nvSpPr>
        <p:spPr>
          <a:xfrm>
            <a:off x="4495800" y="6356350"/>
            <a:ext cx="11430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77" name="Shape 77"/>
          <p:cNvSpPr txBox="1"/>
          <p:nvPr>
            <p:ph idx="11" type="ftr"/>
          </p:nvPr>
        </p:nvSpPr>
        <p:spPr>
          <a:xfrm>
            <a:off x="5791200" y="6356350"/>
            <a:ext cx="2895600"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78" name="Shape 78"/>
          <p:cNvSpPr txBox="1"/>
          <p:nvPr>
            <p:ph idx="12" type="sldNum"/>
          </p:nvPr>
        </p:nvSpPr>
        <p:spPr>
          <a:xfrm>
            <a:off x="1967425" y="6356350"/>
            <a:ext cx="5333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GB" sz="1200">
                <a:solidFill>
                  <a:schemeClr val="dk2"/>
                </a:solidFill>
                <a:latin typeface="Book Antiqua"/>
                <a:ea typeface="Book Antiqua"/>
                <a:cs typeface="Book Antiqua"/>
                <a:sym typeface="Book Antiqua"/>
              </a:rPr>
              <a:t>‹#›</a:t>
            </a:fld>
          </a:p>
        </p:txBody>
      </p:sp>
      <p:sp>
        <p:nvSpPr>
          <p:cNvPr id="79" name="Shape 79"/>
          <p:cNvSpPr/>
          <p:nvPr>
            <p:ph idx="2" type="pic"/>
          </p:nvPr>
        </p:nvSpPr>
        <p:spPr>
          <a:xfrm rot="307655">
            <a:off x="4082873" y="3187732"/>
            <a:ext cx="4141139" cy="2881378"/>
          </a:xfrm>
          <a:prstGeom prst="rect">
            <a:avLst/>
          </a:prstGeom>
          <a:solidFill>
            <a:srgbClr val="ECECEC"/>
          </a:solidFill>
          <a:ln cap="sq" cmpd="sng" w="38100">
            <a:solidFill>
              <a:srgbClr val="FDFDFD"/>
            </a:solidFill>
            <a:prstDash val="solid"/>
            <a:miter/>
            <a:headEnd len="med" w="med" type="none"/>
            <a:tailEnd len="med" w="med" type="none"/>
          </a:ln>
          <a:effectLst>
            <a:outerShdw blurRad="88900" sx="101000" rotWithShape="0" algn="t" dir="7200000" dist="25400" sy="101000">
              <a:srgbClr val="000000">
                <a:alpha val="49803"/>
              </a:srgbClr>
            </a:outerShdw>
          </a:effectLst>
        </p:spPr>
        <p:txBody>
          <a:bodyPr anchorCtr="0" anchor="t" bIns="91425" lIns="91425" rIns="91425" tIns="91425"/>
          <a:lstStyle>
            <a:lvl1pPr indent="-342900" lvl="0" marL="342900" marR="0" rtl="0" algn="l">
              <a:spcBef>
                <a:spcPts val="2000"/>
              </a:spcBef>
              <a:buClr>
                <a:schemeClr val="lt1"/>
              </a:buClr>
              <a:buFont typeface="Noto Sans Symbols"/>
              <a:buNone/>
              <a:defRPr b="0" i="0" sz="1800" u="none" cap="none" strike="noStrike">
                <a:solidFill>
                  <a:schemeClr val="lt1"/>
                </a:solidFill>
                <a:latin typeface="Book Antiqua"/>
                <a:ea typeface="Book Antiqua"/>
                <a:cs typeface="Book Antiqua"/>
                <a:sym typeface="Book Antiqua"/>
              </a:defRPr>
            </a:lvl1pPr>
            <a:lvl2pPr indent="-203200" lvl="1" marL="685800" marR="0" rtl="0" algn="l">
              <a:spcBef>
                <a:spcPts val="600"/>
              </a:spcBef>
              <a:buClr>
                <a:schemeClr val="lt1"/>
              </a:buClr>
              <a:buSzPct val="100000"/>
              <a:buFont typeface="Noto Sans Symbols"/>
              <a:buChar char="●"/>
              <a:defRPr b="0" i="0" sz="2200" u="none" cap="none" strike="noStrike">
                <a:solidFill>
                  <a:schemeClr val="lt1"/>
                </a:solidFill>
                <a:latin typeface="Book Antiqua"/>
                <a:ea typeface="Book Antiqua"/>
                <a:cs typeface="Book Antiqua"/>
                <a:sym typeface="Book Antiqua"/>
              </a:defRPr>
            </a:lvl2pPr>
            <a:lvl3pPr indent="-222250" lvl="2" marL="1035050" marR="0" rtl="0" algn="l">
              <a:spcBef>
                <a:spcPts val="600"/>
              </a:spcBef>
              <a:buClr>
                <a:schemeClr val="lt1"/>
              </a:buClr>
              <a:buSzPct val="100000"/>
              <a:buFont typeface="Noto Sans Symbols"/>
              <a:buChar char="●"/>
              <a:defRPr b="0" i="0" sz="2000" u="none" cap="none" strike="noStrike">
                <a:solidFill>
                  <a:schemeClr val="lt1"/>
                </a:solidFill>
                <a:latin typeface="Book Antiqua"/>
                <a:ea typeface="Book Antiqua"/>
                <a:cs typeface="Book Antiqua"/>
                <a:sym typeface="Book Antiqua"/>
              </a:defRPr>
            </a:lvl3pPr>
            <a:lvl4pPr indent="-228600" lvl="3" marL="13716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4pPr>
            <a:lvl5pPr indent="-234950" lvl="4" marL="17208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5pPr>
            <a:lvl6pPr indent="-239713" lvl="5"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6pPr>
            <a:lvl7pPr indent="-239713" lvl="6" marL="23987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7pPr>
            <a:lvl8pPr indent="-241300" lvl="7" marL="2743200"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8pPr>
            <a:lvl9pPr indent="-230188" lvl="8" marL="3087688"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9pPr>
          </a:lstStyle>
          <a:p/>
        </p:txBody>
      </p:sp>
      <p:sp>
        <p:nvSpPr>
          <p:cNvPr id="80" name="Shape 80"/>
          <p:cNvSpPr/>
          <p:nvPr>
            <p:ph idx="3" type="pic"/>
          </p:nvPr>
        </p:nvSpPr>
        <p:spPr>
          <a:xfrm rot="-185248">
            <a:off x="4623469" y="338031"/>
            <a:ext cx="4141140" cy="2881377"/>
          </a:xfrm>
          <a:prstGeom prst="rect">
            <a:avLst/>
          </a:prstGeom>
          <a:solidFill>
            <a:srgbClr val="ECECEC"/>
          </a:solidFill>
          <a:ln cap="sq" cmpd="sng" w="38100">
            <a:solidFill>
              <a:srgbClr val="FDFDFD"/>
            </a:solidFill>
            <a:prstDash val="solid"/>
            <a:miter/>
            <a:headEnd len="med" w="med" type="none"/>
            <a:tailEnd len="med" w="med" type="none"/>
          </a:ln>
          <a:effectLst>
            <a:outerShdw blurRad="88900" sx="101000" rotWithShape="0" algn="t" dir="5400000" dist="25400" sy="101000">
              <a:srgbClr val="000000">
                <a:alpha val="49803"/>
              </a:srgbClr>
            </a:outerShdw>
          </a:effectLst>
        </p:spPr>
        <p:txBody>
          <a:bodyPr anchorCtr="0" anchor="t" bIns="91425" lIns="91425" rIns="91425" tIns="91425"/>
          <a:lstStyle>
            <a:lvl1pPr indent="-342900" lvl="0" marL="342900" marR="0" rtl="0" algn="l">
              <a:spcBef>
                <a:spcPts val="2000"/>
              </a:spcBef>
              <a:buClr>
                <a:schemeClr val="lt1"/>
              </a:buClr>
              <a:buFont typeface="Noto Sans Symbols"/>
              <a:buNone/>
              <a:defRPr b="0" i="0" sz="1800" u="none" cap="none" strike="noStrike">
                <a:solidFill>
                  <a:schemeClr val="lt1"/>
                </a:solidFill>
                <a:latin typeface="Book Antiqua"/>
                <a:ea typeface="Book Antiqua"/>
                <a:cs typeface="Book Antiqua"/>
                <a:sym typeface="Book Antiqua"/>
              </a:defRPr>
            </a:lvl1pPr>
            <a:lvl2pPr indent="-203200" lvl="1" marL="685800" marR="0" rtl="0" algn="l">
              <a:spcBef>
                <a:spcPts val="600"/>
              </a:spcBef>
              <a:buClr>
                <a:schemeClr val="lt1"/>
              </a:buClr>
              <a:buSzPct val="100000"/>
              <a:buFont typeface="Noto Sans Symbols"/>
              <a:buChar char="●"/>
              <a:defRPr b="0" i="0" sz="2200" u="none" cap="none" strike="noStrike">
                <a:solidFill>
                  <a:schemeClr val="lt1"/>
                </a:solidFill>
                <a:latin typeface="Book Antiqua"/>
                <a:ea typeface="Book Antiqua"/>
                <a:cs typeface="Book Antiqua"/>
                <a:sym typeface="Book Antiqua"/>
              </a:defRPr>
            </a:lvl2pPr>
            <a:lvl3pPr indent="-222250" lvl="2" marL="1035050" marR="0" rtl="0" algn="l">
              <a:spcBef>
                <a:spcPts val="600"/>
              </a:spcBef>
              <a:buClr>
                <a:schemeClr val="lt1"/>
              </a:buClr>
              <a:buSzPct val="100000"/>
              <a:buFont typeface="Noto Sans Symbols"/>
              <a:buChar char="●"/>
              <a:defRPr b="0" i="0" sz="2000" u="none" cap="none" strike="noStrike">
                <a:solidFill>
                  <a:schemeClr val="lt1"/>
                </a:solidFill>
                <a:latin typeface="Book Antiqua"/>
                <a:ea typeface="Book Antiqua"/>
                <a:cs typeface="Book Antiqua"/>
                <a:sym typeface="Book Antiqua"/>
              </a:defRPr>
            </a:lvl3pPr>
            <a:lvl4pPr indent="-228600" lvl="3" marL="13716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4pPr>
            <a:lvl5pPr indent="-234950" lvl="4" marL="17208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5pPr>
            <a:lvl6pPr indent="-239713" lvl="5"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6pPr>
            <a:lvl7pPr indent="-239713" lvl="6" marL="23987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7pPr>
            <a:lvl8pPr indent="-241300" lvl="7" marL="2743200"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8pPr>
            <a:lvl9pPr indent="-230188" lvl="8" marL="3087688"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olo e testo verticale">
    <p:spTree>
      <p:nvGrpSpPr>
        <p:cNvPr id="81" name="Shape 81"/>
        <p:cNvGrpSpPr/>
        <p:nvPr/>
      </p:nvGrpSpPr>
      <p:grpSpPr>
        <a:xfrm>
          <a:off x="0" y="0"/>
          <a:ext cx="0" cy="0"/>
          <a:chOff x="0" y="0"/>
          <a:chExt cx="0" cy="0"/>
        </a:xfrm>
      </p:grpSpPr>
      <p:sp>
        <p:nvSpPr>
          <p:cNvPr id="82" name="Shape 82"/>
          <p:cNvSpPr txBox="1"/>
          <p:nvPr>
            <p:ph type="title"/>
          </p:nvPr>
        </p:nvSpPr>
        <p:spPr>
          <a:xfrm>
            <a:off x="765174" y="79467"/>
            <a:ext cx="7612062" cy="1417638"/>
          </a:xfrm>
          <a:prstGeom prst="rect">
            <a:avLst/>
          </a:prstGeom>
          <a:noFill/>
          <a:ln>
            <a:noFill/>
          </a:ln>
        </p:spPr>
        <p:txBody>
          <a:bodyPr anchorCtr="0" anchor="ctr" bIns="91425" lIns="91425" rIns="91425" tIns="91425"/>
          <a:lstStyle>
            <a:lvl1pPr indent="0" lvl="0" marL="0" marR="0" rtl="0" algn="ctr">
              <a:spcBef>
                <a:spcPts val="0"/>
              </a:spcBef>
              <a:buClr>
                <a:schemeClr val="dk2"/>
              </a:buClr>
              <a:buFont typeface="Book Antiqua"/>
              <a:buNone/>
              <a:defRPr b="0" i="0" sz="4800" u="none" cap="none" strike="noStrike">
                <a:solidFill>
                  <a:schemeClr val="dk2"/>
                </a:solidFill>
                <a:latin typeface="Book Antiqua"/>
                <a:ea typeface="Book Antiqua"/>
                <a:cs typeface="Book Antiqua"/>
                <a:sym typeface="Book Antiqu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3" name="Shape 83"/>
          <p:cNvSpPr txBox="1"/>
          <p:nvPr>
            <p:ph idx="1" type="body"/>
          </p:nvPr>
        </p:nvSpPr>
        <p:spPr>
          <a:xfrm rot="5400000">
            <a:off x="2480189" y="355831"/>
            <a:ext cx="4182034" cy="7612064"/>
          </a:xfrm>
          <a:prstGeom prst="rect">
            <a:avLst/>
          </a:prstGeom>
          <a:noFill/>
          <a:ln>
            <a:noFill/>
          </a:ln>
        </p:spPr>
        <p:txBody>
          <a:bodyPr anchorCtr="0" anchor="t" bIns="91425" lIns="91425" rIns="91425" tIns="91425"/>
          <a:lstStyle>
            <a:lvl1pPr indent="-190500" lvl="0" marL="342900" marR="0" rtl="0" algn="l">
              <a:spcBef>
                <a:spcPts val="2000"/>
              </a:spcBef>
              <a:buClr>
                <a:schemeClr val="lt1"/>
              </a:buClr>
              <a:buSzPct val="100000"/>
              <a:buFont typeface="Noto Sans Symbols"/>
              <a:buChar char="●"/>
              <a:defRPr b="0" i="0" sz="2400" u="none" cap="none" strike="noStrike">
                <a:solidFill>
                  <a:schemeClr val="lt1"/>
                </a:solidFill>
                <a:latin typeface="Book Antiqua"/>
                <a:ea typeface="Book Antiqua"/>
                <a:cs typeface="Book Antiqua"/>
                <a:sym typeface="Book Antiqua"/>
              </a:defRPr>
            </a:lvl1pPr>
            <a:lvl2pPr indent="-203200" lvl="1" marL="685800" marR="0" rtl="0" algn="l">
              <a:spcBef>
                <a:spcPts val="600"/>
              </a:spcBef>
              <a:buClr>
                <a:schemeClr val="lt1"/>
              </a:buClr>
              <a:buSzPct val="100000"/>
              <a:buFont typeface="Noto Sans Symbols"/>
              <a:buChar char="●"/>
              <a:defRPr b="0" i="0" sz="2200" u="none" cap="none" strike="noStrike">
                <a:solidFill>
                  <a:schemeClr val="lt1"/>
                </a:solidFill>
                <a:latin typeface="Book Antiqua"/>
                <a:ea typeface="Book Antiqua"/>
                <a:cs typeface="Book Antiqua"/>
                <a:sym typeface="Book Antiqua"/>
              </a:defRPr>
            </a:lvl2pPr>
            <a:lvl3pPr indent="-222250" lvl="2" marL="1035050" marR="0" rtl="0" algn="l">
              <a:spcBef>
                <a:spcPts val="600"/>
              </a:spcBef>
              <a:buClr>
                <a:schemeClr val="lt1"/>
              </a:buClr>
              <a:buSzPct val="100000"/>
              <a:buFont typeface="Noto Sans Symbols"/>
              <a:buChar char="●"/>
              <a:defRPr b="0" i="0" sz="2000" u="none" cap="none" strike="noStrike">
                <a:solidFill>
                  <a:schemeClr val="lt1"/>
                </a:solidFill>
                <a:latin typeface="Book Antiqua"/>
                <a:ea typeface="Book Antiqua"/>
                <a:cs typeface="Book Antiqua"/>
                <a:sym typeface="Book Antiqua"/>
              </a:defRPr>
            </a:lvl3pPr>
            <a:lvl4pPr indent="-228600" lvl="3" marL="13716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4pPr>
            <a:lvl5pPr indent="-234950" lvl="4" marL="17208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5pPr>
            <a:lvl6pPr indent="-239713" lvl="5"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6pPr>
            <a:lvl7pPr indent="-239713" lvl="6" marL="23987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7pPr>
            <a:lvl8pPr indent="-241300" lvl="7" marL="2743200"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8pPr>
            <a:lvl9pPr indent="-230188" lvl="8" marL="3087688"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9pPr>
          </a:lstStyle>
          <a:p/>
        </p:txBody>
      </p:sp>
      <p:sp>
        <p:nvSpPr>
          <p:cNvPr id="84" name="Shape 84"/>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85" name="Shape 85"/>
          <p:cNvSpPr txBox="1"/>
          <p:nvPr>
            <p:ph idx="11" type="ftr"/>
          </p:nvPr>
        </p:nvSpPr>
        <p:spPr>
          <a:xfrm>
            <a:off x="443752" y="6356350"/>
            <a:ext cx="28956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86" name="Shape 86"/>
          <p:cNvSpPr txBox="1"/>
          <p:nvPr>
            <p:ph idx="12" type="sldNum"/>
          </p:nvPr>
        </p:nvSpPr>
        <p:spPr>
          <a:xfrm>
            <a:off x="4305300" y="6356350"/>
            <a:ext cx="5333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GB" sz="1200">
                <a:solidFill>
                  <a:schemeClr val="lt1"/>
                </a:solidFill>
                <a:latin typeface="Book Antiqua"/>
                <a:ea typeface="Book Antiqua"/>
                <a:cs typeface="Book Antiqua"/>
                <a:sym typeface="Book Antiqua"/>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itolo verticale e testo">
    <p:bg>
      <p:bgPr>
        <a:blipFill rotWithShape="1">
          <a:blip r:embed="rId2">
            <a:alphaModFix/>
          </a:blip>
          <a:stretch>
            <a:fillRect b="0" l="0" r="0" t="0"/>
          </a:stretch>
        </a:blipFill>
      </p:bgPr>
    </p:bg>
    <p:spTree>
      <p:nvGrpSpPr>
        <p:cNvPr id="87" name="Shape 87"/>
        <p:cNvGrpSpPr/>
        <p:nvPr/>
      </p:nvGrpSpPr>
      <p:grpSpPr>
        <a:xfrm>
          <a:off x="0" y="0"/>
          <a:ext cx="0" cy="0"/>
          <a:chOff x="0" y="0"/>
          <a:chExt cx="0" cy="0"/>
        </a:xfrm>
      </p:grpSpPr>
      <p:sp>
        <p:nvSpPr>
          <p:cNvPr id="88" name="Shape 88"/>
          <p:cNvSpPr txBox="1"/>
          <p:nvPr>
            <p:ph type="title"/>
          </p:nvPr>
        </p:nvSpPr>
        <p:spPr>
          <a:xfrm rot="5400000">
            <a:off x="5463428" y="2613772"/>
            <a:ext cx="5810250" cy="1497105"/>
          </a:xfrm>
          <a:prstGeom prst="rect">
            <a:avLst/>
          </a:prstGeom>
          <a:noFill/>
          <a:ln>
            <a:noFill/>
          </a:ln>
        </p:spPr>
        <p:txBody>
          <a:bodyPr anchorCtr="0" anchor="ctr" bIns="91425" lIns="91425" rIns="91425" tIns="91425"/>
          <a:lstStyle>
            <a:lvl1pPr indent="0" lvl="0" marL="0" marR="0" rtl="0" algn="ctr">
              <a:spcBef>
                <a:spcPts val="0"/>
              </a:spcBef>
              <a:buClr>
                <a:schemeClr val="dk2"/>
              </a:buClr>
              <a:buFont typeface="Book Antiqua"/>
              <a:buNone/>
              <a:defRPr b="0" i="0" sz="4800" u="none" cap="none" strike="noStrike">
                <a:solidFill>
                  <a:schemeClr val="dk2"/>
                </a:solidFill>
                <a:latin typeface="Book Antiqua"/>
                <a:ea typeface="Book Antiqua"/>
                <a:cs typeface="Book Antiqua"/>
                <a:sym typeface="Book Antiqu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9" name="Shape 89"/>
          <p:cNvSpPr txBox="1"/>
          <p:nvPr>
            <p:ph idx="1" type="body"/>
          </p:nvPr>
        </p:nvSpPr>
        <p:spPr>
          <a:xfrm rot="5400000">
            <a:off x="848518" y="105569"/>
            <a:ext cx="5810250" cy="6513510"/>
          </a:xfrm>
          <a:prstGeom prst="rect">
            <a:avLst/>
          </a:prstGeom>
          <a:noFill/>
          <a:ln>
            <a:noFill/>
          </a:ln>
        </p:spPr>
        <p:txBody>
          <a:bodyPr anchorCtr="0" anchor="t" bIns="91425" lIns="91425" rIns="91425" tIns="91425"/>
          <a:lstStyle>
            <a:lvl1pPr indent="-190500" lvl="0" marL="342900" marR="0" rtl="0" algn="l">
              <a:spcBef>
                <a:spcPts val="2000"/>
              </a:spcBef>
              <a:buClr>
                <a:schemeClr val="lt1"/>
              </a:buClr>
              <a:buSzPct val="100000"/>
              <a:buFont typeface="Noto Sans Symbols"/>
              <a:buChar char="●"/>
              <a:defRPr b="0" i="0" sz="2400" u="none" cap="none" strike="noStrike">
                <a:solidFill>
                  <a:schemeClr val="lt1"/>
                </a:solidFill>
                <a:latin typeface="Book Antiqua"/>
                <a:ea typeface="Book Antiqua"/>
                <a:cs typeface="Book Antiqua"/>
                <a:sym typeface="Book Antiqua"/>
              </a:defRPr>
            </a:lvl1pPr>
            <a:lvl2pPr indent="-203200" lvl="1" marL="685800" marR="0" rtl="0" algn="l">
              <a:spcBef>
                <a:spcPts val="600"/>
              </a:spcBef>
              <a:buClr>
                <a:schemeClr val="lt1"/>
              </a:buClr>
              <a:buSzPct val="100000"/>
              <a:buFont typeface="Noto Sans Symbols"/>
              <a:buChar char="●"/>
              <a:defRPr b="0" i="0" sz="2200" u="none" cap="none" strike="noStrike">
                <a:solidFill>
                  <a:schemeClr val="lt1"/>
                </a:solidFill>
                <a:latin typeface="Book Antiqua"/>
                <a:ea typeface="Book Antiqua"/>
                <a:cs typeface="Book Antiqua"/>
                <a:sym typeface="Book Antiqua"/>
              </a:defRPr>
            </a:lvl2pPr>
            <a:lvl3pPr indent="-222250" lvl="2" marL="1035050" marR="0" rtl="0" algn="l">
              <a:spcBef>
                <a:spcPts val="600"/>
              </a:spcBef>
              <a:buClr>
                <a:schemeClr val="lt1"/>
              </a:buClr>
              <a:buSzPct val="100000"/>
              <a:buFont typeface="Noto Sans Symbols"/>
              <a:buChar char="●"/>
              <a:defRPr b="0" i="0" sz="2000" u="none" cap="none" strike="noStrike">
                <a:solidFill>
                  <a:schemeClr val="lt1"/>
                </a:solidFill>
                <a:latin typeface="Book Antiqua"/>
                <a:ea typeface="Book Antiqua"/>
                <a:cs typeface="Book Antiqua"/>
                <a:sym typeface="Book Antiqua"/>
              </a:defRPr>
            </a:lvl3pPr>
            <a:lvl4pPr indent="-228600" lvl="3" marL="13716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4pPr>
            <a:lvl5pPr indent="-234950" lvl="4" marL="17208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5pPr>
            <a:lvl6pPr indent="-239713" lvl="5"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6pPr>
            <a:lvl7pPr indent="-239713" lvl="6" marL="23987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7pPr>
            <a:lvl8pPr indent="-241300" lvl="7" marL="2743200"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8pPr>
            <a:lvl9pPr indent="-230188" lvl="8" marL="3087688"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9pPr>
          </a:lstStyle>
          <a:p/>
        </p:txBody>
      </p:sp>
      <p:sp>
        <p:nvSpPr>
          <p:cNvPr id="90" name="Shape 90"/>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91" name="Shape 91"/>
          <p:cNvSpPr txBox="1"/>
          <p:nvPr>
            <p:ph idx="11" type="ftr"/>
          </p:nvPr>
        </p:nvSpPr>
        <p:spPr>
          <a:xfrm>
            <a:off x="443752" y="6356350"/>
            <a:ext cx="28956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92" name="Shape 92"/>
          <p:cNvSpPr txBox="1"/>
          <p:nvPr>
            <p:ph idx="12" type="sldNum"/>
          </p:nvPr>
        </p:nvSpPr>
        <p:spPr>
          <a:xfrm>
            <a:off x="4305300" y="6356350"/>
            <a:ext cx="5333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GB" sz="1200">
                <a:solidFill>
                  <a:schemeClr val="lt1"/>
                </a:solidFill>
                <a:latin typeface="Book Antiqua"/>
                <a:ea typeface="Book Antiqua"/>
                <a:cs typeface="Book Antiqua"/>
                <a:sym typeface="Book Antiqu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olo e contenuto">
    <p:spTree>
      <p:nvGrpSpPr>
        <p:cNvPr id="16" name="Shape 16"/>
        <p:cNvGrpSpPr/>
        <p:nvPr/>
      </p:nvGrpSpPr>
      <p:grpSpPr>
        <a:xfrm>
          <a:off x="0" y="0"/>
          <a:ext cx="0" cy="0"/>
          <a:chOff x="0" y="0"/>
          <a:chExt cx="0" cy="0"/>
        </a:xfrm>
      </p:grpSpPr>
      <p:sp>
        <p:nvSpPr>
          <p:cNvPr id="17" name="Shape 17"/>
          <p:cNvSpPr txBox="1"/>
          <p:nvPr>
            <p:ph type="title"/>
          </p:nvPr>
        </p:nvSpPr>
        <p:spPr>
          <a:xfrm>
            <a:off x="765174" y="79467"/>
            <a:ext cx="7612062" cy="1417638"/>
          </a:xfrm>
          <a:prstGeom prst="rect">
            <a:avLst/>
          </a:prstGeom>
          <a:noFill/>
          <a:ln>
            <a:noFill/>
          </a:ln>
        </p:spPr>
        <p:txBody>
          <a:bodyPr anchorCtr="0" anchor="ctr" bIns="91425" lIns="91425" rIns="91425" tIns="91425"/>
          <a:lstStyle>
            <a:lvl1pPr indent="0" lvl="0" marL="0" marR="0" rtl="0" algn="ctr">
              <a:spcBef>
                <a:spcPts val="0"/>
              </a:spcBef>
              <a:buClr>
                <a:schemeClr val="dk2"/>
              </a:buClr>
              <a:buFont typeface="Book Antiqua"/>
              <a:buNone/>
              <a:defRPr b="0" i="0" sz="4800" u="none" cap="none" strike="noStrike">
                <a:solidFill>
                  <a:schemeClr val="dk2"/>
                </a:solidFill>
                <a:latin typeface="Book Antiqua"/>
                <a:ea typeface="Book Antiqua"/>
                <a:cs typeface="Book Antiqua"/>
                <a:sym typeface="Book Antiqu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 name="Shape 18"/>
          <p:cNvSpPr txBox="1"/>
          <p:nvPr>
            <p:ph idx="1" type="body"/>
          </p:nvPr>
        </p:nvSpPr>
        <p:spPr>
          <a:xfrm>
            <a:off x="765175" y="2070846"/>
            <a:ext cx="7612064" cy="4182034"/>
          </a:xfrm>
          <a:prstGeom prst="rect">
            <a:avLst/>
          </a:prstGeom>
          <a:noFill/>
          <a:ln>
            <a:noFill/>
          </a:ln>
        </p:spPr>
        <p:txBody>
          <a:bodyPr anchorCtr="0" anchor="t" bIns="91425" lIns="91425" rIns="91425" tIns="91425"/>
          <a:lstStyle>
            <a:lvl1pPr indent="-190500" lvl="0" marL="342900" marR="0" rtl="0" algn="l">
              <a:spcBef>
                <a:spcPts val="2000"/>
              </a:spcBef>
              <a:buClr>
                <a:schemeClr val="lt1"/>
              </a:buClr>
              <a:buSzPct val="100000"/>
              <a:buFont typeface="Noto Sans Symbols"/>
              <a:buChar char="●"/>
              <a:defRPr b="0" i="0" sz="2400" u="none" cap="none" strike="noStrike">
                <a:solidFill>
                  <a:schemeClr val="lt1"/>
                </a:solidFill>
                <a:latin typeface="Book Antiqua"/>
                <a:ea typeface="Book Antiqua"/>
                <a:cs typeface="Book Antiqua"/>
                <a:sym typeface="Book Antiqua"/>
              </a:defRPr>
            </a:lvl1pPr>
            <a:lvl2pPr indent="-203200" lvl="1" marL="685800" marR="0" rtl="0" algn="l">
              <a:spcBef>
                <a:spcPts val="600"/>
              </a:spcBef>
              <a:buClr>
                <a:schemeClr val="lt1"/>
              </a:buClr>
              <a:buSzPct val="100000"/>
              <a:buFont typeface="Noto Sans Symbols"/>
              <a:buChar char="●"/>
              <a:defRPr b="0" i="0" sz="2200" u="none" cap="none" strike="noStrike">
                <a:solidFill>
                  <a:schemeClr val="lt1"/>
                </a:solidFill>
                <a:latin typeface="Book Antiqua"/>
                <a:ea typeface="Book Antiqua"/>
                <a:cs typeface="Book Antiqua"/>
                <a:sym typeface="Book Antiqua"/>
              </a:defRPr>
            </a:lvl2pPr>
            <a:lvl3pPr indent="-222250" lvl="2" marL="1035050" marR="0" rtl="0" algn="l">
              <a:spcBef>
                <a:spcPts val="600"/>
              </a:spcBef>
              <a:buClr>
                <a:schemeClr val="lt1"/>
              </a:buClr>
              <a:buSzPct val="100000"/>
              <a:buFont typeface="Noto Sans Symbols"/>
              <a:buChar char="●"/>
              <a:defRPr b="0" i="0" sz="2000" u="none" cap="none" strike="noStrike">
                <a:solidFill>
                  <a:schemeClr val="lt1"/>
                </a:solidFill>
                <a:latin typeface="Book Antiqua"/>
                <a:ea typeface="Book Antiqua"/>
                <a:cs typeface="Book Antiqua"/>
                <a:sym typeface="Book Antiqua"/>
              </a:defRPr>
            </a:lvl3pPr>
            <a:lvl4pPr indent="-228600" lvl="3" marL="13716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4pPr>
            <a:lvl5pPr indent="-234950" lvl="4" marL="17208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5pPr>
            <a:lvl6pPr indent="-239713" lvl="5"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6pPr>
            <a:lvl7pPr indent="-239713" lvl="6" marL="23987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7pPr>
            <a:lvl8pPr indent="-241300" lvl="7" marL="2743200"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8pPr>
            <a:lvl9pPr indent="-230188" lvl="8" marL="3087688"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9pPr>
          </a:lstStyle>
          <a:p/>
        </p:txBody>
      </p:sp>
      <p:sp>
        <p:nvSpPr>
          <p:cNvPr id="19" name="Shape 19"/>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20" name="Shape 20"/>
          <p:cNvSpPr txBox="1"/>
          <p:nvPr>
            <p:ph idx="11" type="ftr"/>
          </p:nvPr>
        </p:nvSpPr>
        <p:spPr>
          <a:xfrm>
            <a:off x="443752" y="6356350"/>
            <a:ext cx="28956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21" name="Shape 21"/>
          <p:cNvSpPr txBox="1"/>
          <p:nvPr>
            <p:ph idx="12" type="sldNum"/>
          </p:nvPr>
        </p:nvSpPr>
        <p:spPr>
          <a:xfrm>
            <a:off x="4305300" y="6356350"/>
            <a:ext cx="5333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GB" sz="1200">
                <a:solidFill>
                  <a:schemeClr val="lt1"/>
                </a:solidFill>
                <a:latin typeface="Book Antiqua"/>
                <a:ea typeface="Book Antiqua"/>
                <a:cs typeface="Book Antiqua"/>
                <a:sym typeface="Book Antiqua"/>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iapositiva titolo con immagine">
    <p:bg>
      <p:bgPr>
        <a:blipFill rotWithShape="1">
          <a:blip r:embed="rId2">
            <a:alphaModFix/>
          </a:blip>
          <a:stretch>
            <a:fillRect b="0" l="0" r="0" t="0"/>
          </a:stretch>
        </a:blipFill>
      </p:bgPr>
    </p:bg>
    <p:spTree>
      <p:nvGrpSpPr>
        <p:cNvPr id="22" name="Shape 22"/>
        <p:cNvGrpSpPr/>
        <p:nvPr/>
      </p:nvGrpSpPr>
      <p:grpSpPr>
        <a:xfrm>
          <a:off x="0" y="0"/>
          <a:ext cx="0" cy="0"/>
          <a:chOff x="0" y="0"/>
          <a:chExt cx="0" cy="0"/>
        </a:xfrm>
      </p:grpSpPr>
      <p:sp>
        <p:nvSpPr>
          <p:cNvPr id="23" name="Shape 23"/>
          <p:cNvSpPr txBox="1"/>
          <p:nvPr>
            <p:ph type="ctrTitle"/>
          </p:nvPr>
        </p:nvSpPr>
        <p:spPr>
          <a:xfrm>
            <a:off x="496889" y="3774328"/>
            <a:ext cx="7199310" cy="1470024"/>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Book Antiqua"/>
              <a:buNone/>
              <a:defRPr b="0" i="0" sz="4800" u="none" cap="none" strike="noStrike">
                <a:solidFill>
                  <a:schemeClr val="dk2"/>
                </a:solidFill>
                <a:latin typeface="Book Antiqua"/>
                <a:ea typeface="Book Antiqua"/>
                <a:cs typeface="Book Antiqua"/>
                <a:sym typeface="Book Antiqu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4" name="Shape 24"/>
          <p:cNvSpPr txBox="1"/>
          <p:nvPr>
            <p:ph idx="1" type="subTitle"/>
          </p:nvPr>
        </p:nvSpPr>
        <p:spPr>
          <a:xfrm>
            <a:off x="496887" y="5257800"/>
            <a:ext cx="7199312" cy="990599"/>
          </a:xfrm>
          <a:prstGeom prst="rect">
            <a:avLst/>
          </a:prstGeom>
          <a:noFill/>
          <a:ln>
            <a:noFill/>
          </a:ln>
        </p:spPr>
        <p:txBody>
          <a:bodyPr anchorCtr="0" anchor="t" bIns="91425" lIns="91425" rIns="91425" tIns="91425"/>
          <a:lstStyle>
            <a:lvl1pPr indent="0" lvl="0" marL="0" marR="0" rtl="0" algn="l">
              <a:spcBef>
                <a:spcPts val="0"/>
              </a:spcBef>
              <a:buClr>
                <a:schemeClr val="dk2"/>
              </a:buClr>
              <a:buFont typeface="Noto Sans Symbols"/>
              <a:buNone/>
              <a:defRPr b="0" i="0" sz="1800" u="none" cap="none" strike="noStrike">
                <a:solidFill>
                  <a:schemeClr val="dk2"/>
                </a:solidFill>
                <a:latin typeface="Book Antiqua"/>
                <a:ea typeface="Book Antiqua"/>
                <a:cs typeface="Book Antiqua"/>
                <a:sym typeface="Book Antiqua"/>
              </a:defRPr>
            </a:lvl1pPr>
            <a:lvl2pPr indent="0" lvl="1" marL="457200" marR="0" rtl="0" algn="ctr">
              <a:spcBef>
                <a:spcPts val="600"/>
              </a:spcBef>
              <a:buClr>
                <a:srgbClr val="888888"/>
              </a:buClr>
              <a:buFont typeface="Noto Sans Symbols"/>
              <a:buNone/>
              <a:defRPr b="0" i="0" sz="2200" u="none" cap="none" strike="noStrike">
                <a:solidFill>
                  <a:srgbClr val="888888"/>
                </a:solidFill>
                <a:latin typeface="Book Antiqua"/>
                <a:ea typeface="Book Antiqua"/>
                <a:cs typeface="Book Antiqua"/>
                <a:sym typeface="Book Antiqua"/>
              </a:defRPr>
            </a:lvl2pPr>
            <a:lvl3pPr indent="0" lvl="2" marL="914400" marR="0" rtl="0" algn="ctr">
              <a:spcBef>
                <a:spcPts val="600"/>
              </a:spcBef>
              <a:buClr>
                <a:srgbClr val="888888"/>
              </a:buClr>
              <a:buFont typeface="Noto Sans Symbols"/>
              <a:buNone/>
              <a:defRPr b="0" i="0" sz="2000" u="none" cap="none" strike="noStrike">
                <a:solidFill>
                  <a:srgbClr val="888888"/>
                </a:solidFill>
                <a:latin typeface="Book Antiqua"/>
                <a:ea typeface="Book Antiqua"/>
                <a:cs typeface="Book Antiqua"/>
                <a:sym typeface="Book Antiqua"/>
              </a:defRPr>
            </a:lvl3pPr>
            <a:lvl4pPr indent="0" lvl="3" marL="1371600" marR="0" rtl="0" algn="ctr">
              <a:spcBef>
                <a:spcPts val="600"/>
              </a:spcBef>
              <a:buClr>
                <a:srgbClr val="888888"/>
              </a:buClr>
              <a:buFont typeface="Noto Sans Symbols"/>
              <a:buNone/>
              <a:defRPr b="0" i="0" sz="1800" u="none" cap="none" strike="noStrike">
                <a:solidFill>
                  <a:srgbClr val="888888"/>
                </a:solidFill>
                <a:latin typeface="Book Antiqua"/>
                <a:ea typeface="Book Antiqua"/>
                <a:cs typeface="Book Antiqua"/>
                <a:sym typeface="Book Antiqua"/>
              </a:defRPr>
            </a:lvl4pPr>
            <a:lvl5pPr indent="0" lvl="4" marL="1828800" marR="0" rtl="0" algn="ctr">
              <a:spcBef>
                <a:spcPts val="600"/>
              </a:spcBef>
              <a:buClr>
                <a:srgbClr val="888888"/>
              </a:buClr>
              <a:buFont typeface="Noto Sans Symbols"/>
              <a:buNone/>
              <a:defRPr b="0" i="0" sz="1800" u="none" cap="none" strike="noStrike">
                <a:solidFill>
                  <a:srgbClr val="888888"/>
                </a:solidFill>
                <a:latin typeface="Book Antiqua"/>
                <a:ea typeface="Book Antiqua"/>
                <a:cs typeface="Book Antiqua"/>
                <a:sym typeface="Book Antiqua"/>
              </a:defRPr>
            </a:lvl5pPr>
            <a:lvl6pPr indent="0" lvl="5" marL="2286000" marR="0" rtl="0" algn="ctr">
              <a:spcBef>
                <a:spcPts val="360"/>
              </a:spcBef>
              <a:buClr>
                <a:srgbClr val="888888"/>
              </a:buClr>
              <a:buFont typeface="Noto Sans Symbols"/>
              <a:buNone/>
              <a:defRPr b="0" i="0" sz="1800" u="none" cap="none" strike="noStrike">
                <a:solidFill>
                  <a:srgbClr val="888888"/>
                </a:solidFill>
                <a:latin typeface="Book Antiqua"/>
                <a:ea typeface="Book Antiqua"/>
                <a:cs typeface="Book Antiqua"/>
                <a:sym typeface="Book Antiqua"/>
              </a:defRPr>
            </a:lvl6pPr>
            <a:lvl7pPr indent="0" lvl="6" marL="2743200" marR="0" rtl="0" algn="ctr">
              <a:spcBef>
                <a:spcPts val="360"/>
              </a:spcBef>
              <a:buClr>
                <a:srgbClr val="888888"/>
              </a:buClr>
              <a:buFont typeface="Noto Sans Symbols"/>
              <a:buNone/>
              <a:defRPr b="0" i="0" sz="1800" u="none" cap="none" strike="noStrike">
                <a:solidFill>
                  <a:srgbClr val="888888"/>
                </a:solidFill>
                <a:latin typeface="Book Antiqua"/>
                <a:ea typeface="Book Antiqua"/>
                <a:cs typeface="Book Antiqua"/>
                <a:sym typeface="Book Antiqua"/>
              </a:defRPr>
            </a:lvl7pPr>
            <a:lvl8pPr indent="0" lvl="7" marL="3200400" marR="0" rtl="0" algn="ctr">
              <a:spcBef>
                <a:spcPts val="360"/>
              </a:spcBef>
              <a:buClr>
                <a:srgbClr val="888888"/>
              </a:buClr>
              <a:buFont typeface="Noto Sans Symbols"/>
              <a:buNone/>
              <a:defRPr b="0" i="0" sz="1800" u="none" cap="none" strike="noStrike">
                <a:solidFill>
                  <a:srgbClr val="888888"/>
                </a:solidFill>
                <a:latin typeface="Book Antiqua"/>
                <a:ea typeface="Book Antiqua"/>
                <a:cs typeface="Book Antiqua"/>
                <a:sym typeface="Book Antiqua"/>
              </a:defRPr>
            </a:lvl8pPr>
            <a:lvl9pPr indent="0" lvl="8" marL="3657600" marR="0" rtl="0" algn="ctr">
              <a:spcBef>
                <a:spcPts val="360"/>
              </a:spcBef>
              <a:buClr>
                <a:srgbClr val="888888"/>
              </a:buClr>
              <a:buFont typeface="Noto Sans Symbols"/>
              <a:buNone/>
              <a:defRPr b="0" i="0" sz="1800" u="none" cap="none" strike="noStrike">
                <a:solidFill>
                  <a:srgbClr val="888888"/>
                </a:solidFill>
                <a:latin typeface="Book Antiqua"/>
                <a:ea typeface="Book Antiqua"/>
                <a:cs typeface="Book Antiqua"/>
                <a:sym typeface="Book Antiqua"/>
              </a:defRPr>
            </a:lvl9pPr>
          </a:lstStyle>
          <a:p/>
        </p:txBody>
      </p:sp>
      <p:sp>
        <p:nvSpPr>
          <p:cNvPr id="25" name="Shape 25"/>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26" name="Shape 26"/>
          <p:cNvSpPr txBox="1"/>
          <p:nvPr>
            <p:ph idx="11" type="ftr"/>
          </p:nvPr>
        </p:nvSpPr>
        <p:spPr>
          <a:xfrm>
            <a:off x="443752" y="6356350"/>
            <a:ext cx="28956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27" name="Shape 27"/>
          <p:cNvSpPr/>
          <p:nvPr>
            <p:ph idx="2" type="pic"/>
          </p:nvPr>
        </p:nvSpPr>
        <p:spPr>
          <a:xfrm rot="504148">
            <a:off x="4493543" y="555043"/>
            <a:ext cx="4142460" cy="3085398"/>
          </a:xfrm>
          <a:prstGeom prst="rect">
            <a:avLst/>
          </a:prstGeom>
          <a:solidFill>
            <a:srgbClr val="ECECEC"/>
          </a:solidFill>
          <a:ln cap="sq" cmpd="sng" w="38100">
            <a:solidFill>
              <a:srgbClr val="FDFDFD"/>
            </a:solidFill>
            <a:prstDash val="solid"/>
            <a:miter/>
            <a:headEnd len="med" w="med" type="none"/>
            <a:tailEnd len="med" w="med" type="none"/>
          </a:ln>
          <a:effectLst>
            <a:outerShdw blurRad="57150" kx="110000" rotWithShape="0" algn="tl" dir="7560000" dist="37500" sy="98000" ky="110000">
              <a:srgbClr val="000000">
                <a:alpha val="20000"/>
              </a:srgbClr>
            </a:outerShdw>
          </a:effectLst>
        </p:spPr>
        <p:txBody>
          <a:bodyPr anchorCtr="0" anchor="t" bIns="91425" lIns="91425" rIns="91425" tIns="91425"/>
          <a:lstStyle>
            <a:lvl1pPr indent="-342900" lvl="0" marL="342900" marR="0" rtl="0" algn="l">
              <a:spcBef>
                <a:spcPts val="2000"/>
              </a:spcBef>
              <a:buClr>
                <a:schemeClr val="lt1"/>
              </a:buClr>
              <a:buFont typeface="Noto Sans Symbols"/>
              <a:buNone/>
              <a:defRPr b="0" i="0" sz="1800" u="none" cap="none" strike="noStrike">
                <a:solidFill>
                  <a:schemeClr val="lt1"/>
                </a:solidFill>
                <a:latin typeface="Book Antiqua"/>
                <a:ea typeface="Book Antiqua"/>
                <a:cs typeface="Book Antiqua"/>
                <a:sym typeface="Book Antiqua"/>
              </a:defRPr>
            </a:lvl1pPr>
            <a:lvl2pPr indent="-203200" lvl="1" marL="685800" marR="0" rtl="0" algn="l">
              <a:spcBef>
                <a:spcPts val="600"/>
              </a:spcBef>
              <a:buClr>
                <a:schemeClr val="lt1"/>
              </a:buClr>
              <a:buSzPct val="100000"/>
              <a:buFont typeface="Noto Sans Symbols"/>
              <a:buChar char="●"/>
              <a:defRPr b="0" i="0" sz="2200" u="none" cap="none" strike="noStrike">
                <a:solidFill>
                  <a:schemeClr val="lt1"/>
                </a:solidFill>
                <a:latin typeface="Book Antiqua"/>
                <a:ea typeface="Book Antiqua"/>
                <a:cs typeface="Book Antiqua"/>
                <a:sym typeface="Book Antiqua"/>
              </a:defRPr>
            </a:lvl2pPr>
            <a:lvl3pPr indent="-222250" lvl="2" marL="1035050" marR="0" rtl="0" algn="l">
              <a:spcBef>
                <a:spcPts val="600"/>
              </a:spcBef>
              <a:buClr>
                <a:schemeClr val="lt1"/>
              </a:buClr>
              <a:buSzPct val="100000"/>
              <a:buFont typeface="Noto Sans Symbols"/>
              <a:buChar char="●"/>
              <a:defRPr b="0" i="0" sz="2000" u="none" cap="none" strike="noStrike">
                <a:solidFill>
                  <a:schemeClr val="lt1"/>
                </a:solidFill>
                <a:latin typeface="Book Antiqua"/>
                <a:ea typeface="Book Antiqua"/>
                <a:cs typeface="Book Antiqua"/>
                <a:sym typeface="Book Antiqua"/>
              </a:defRPr>
            </a:lvl3pPr>
            <a:lvl4pPr indent="-228600" lvl="3" marL="13716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4pPr>
            <a:lvl5pPr indent="-234950" lvl="4" marL="17208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5pPr>
            <a:lvl6pPr indent="-239713" lvl="5"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6pPr>
            <a:lvl7pPr indent="-239713" lvl="6" marL="23987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7pPr>
            <a:lvl8pPr indent="-241300" lvl="7" marL="2743200"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8pPr>
            <a:lvl9pPr indent="-230188" lvl="8" marL="3087688"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Intestazione sezione">
    <p:bg>
      <p:bgPr>
        <a:blipFill rotWithShape="1">
          <a:blip r:embed="rId2">
            <a:alphaModFix/>
          </a:blip>
          <a:stretch>
            <a:fillRect b="0" l="0" r="0" t="0"/>
          </a:stretch>
        </a:blipFill>
      </p:bgPr>
    </p:bg>
    <p:spTree>
      <p:nvGrpSpPr>
        <p:cNvPr id="28" name="Shape 28"/>
        <p:cNvGrpSpPr/>
        <p:nvPr/>
      </p:nvGrpSpPr>
      <p:grpSpPr>
        <a:xfrm>
          <a:off x="0" y="0"/>
          <a:ext cx="0" cy="0"/>
          <a:chOff x="0" y="0"/>
          <a:chExt cx="0" cy="0"/>
        </a:xfrm>
      </p:grpSpPr>
      <p:sp>
        <p:nvSpPr>
          <p:cNvPr id="29" name="Shape 29"/>
          <p:cNvSpPr txBox="1"/>
          <p:nvPr>
            <p:ph type="title"/>
          </p:nvPr>
        </p:nvSpPr>
        <p:spPr>
          <a:xfrm>
            <a:off x="765175" y="2236693"/>
            <a:ext cx="7612062" cy="1362075"/>
          </a:xfrm>
          <a:prstGeom prst="rect">
            <a:avLst/>
          </a:prstGeom>
          <a:noFill/>
          <a:ln>
            <a:noFill/>
          </a:ln>
        </p:spPr>
        <p:txBody>
          <a:bodyPr anchorCtr="0" anchor="b" bIns="91425" lIns="91425" rIns="91425" tIns="91425"/>
          <a:lstStyle>
            <a:lvl1pPr indent="0" lvl="0" marL="0" marR="0" rtl="0" algn="ctr">
              <a:spcBef>
                <a:spcPts val="0"/>
              </a:spcBef>
              <a:buClr>
                <a:schemeClr val="dk2"/>
              </a:buClr>
              <a:buFont typeface="Book Antiqua"/>
              <a:buNone/>
              <a:defRPr b="0" i="0" sz="4800" u="none" cap="none" strike="noStrike">
                <a:solidFill>
                  <a:schemeClr val="dk2"/>
                </a:solidFill>
                <a:latin typeface="Book Antiqua"/>
                <a:ea typeface="Book Antiqua"/>
                <a:cs typeface="Book Antiqua"/>
                <a:sym typeface="Book Antiqu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0" name="Shape 30"/>
          <p:cNvSpPr txBox="1"/>
          <p:nvPr>
            <p:ph idx="1" type="body"/>
          </p:nvPr>
        </p:nvSpPr>
        <p:spPr>
          <a:xfrm>
            <a:off x="765175" y="3617258"/>
            <a:ext cx="7612062" cy="1500187"/>
          </a:xfrm>
          <a:prstGeom prst="rect">
            <a:avLst/>
          </a:prstGeom>
          <a:noFill/>
          <a:ln>
            <a:noFill/>
          </a:ln>
        </p:spPr>
        <p:txBody>
          <a:bodyPr anchorCtr="0" anchor="t" bIns="91425" lIns="91425" rIns="91425" tIns="91425"/>
          <a:lstStyle>
            <a:lvl1pPr indent="0" lvl="0" marL="0" marR="0" rtl="0" algn="ctr">
              <a:spcBef>
                <a:spcPts val="0"/>
              </a:spcBef>
              <a:buClr>
                <a:schemeClr val="dk2"/>
              </a:buClr>
              <a:buFont typeface="Noto Sans Symbols"/>
              <a:buNone/>
              <a:defRPr b="0" i="0" sz="1800" u="none" cap="none" strike="noStrike">
                <a:solidFill>
                  <a:schemeClr val="dk2"/>
                </a:solidFill>
                <a:latin typeface="Book Antiqua"/>
                <a:ea typeface="Book Antiqua"/>
                <a:cs typeface="Book Antiqua"/>
                <a:sym typeface="Book Antiqua"/>
              </a:defRPr>
            </a:lvl1pPr>
            <a:lvl2pPr indent="0" lvl="1" marL="457200" marR="0" rtl="0" algn="l">
              <a:spcBef>
                <a:spcPts val="600"/>
              </a:spcBef>
              <a:buClr>
                <a:srgbClr val="888888"/>
              </a:buClr>
              <a:buFont typeface="Noto Sans Symbols"/>
              <a:buNone/>
              <a:defRPr b="0" i="0" sz="1800" u="none" cap="none" strike="noStrike">
                <a:solidFill>
                  <a:srgbClr val="888888"/>
                </a:solidFill>
                <a:latin typeface="Book Antiqua"/>
                <a:ea typeface="Book Antiqua"/>
                <a:cs typeface="Book Antiqua"/>
                <a:sym typeface="Book Antiqua"/>
              </a:defRPr>
            </a:lvl2pPr>
            <a:lvl3pPr indent="0" lvl="2" marL="914400" marR="0" rtl="0" algn="l">
              <a:spcBef>
                <a:spcPts val="600"/>
              </a:spcBef>
              <a:buClr>
                <a:srgbClr val="888888"/>
              </a:buClr>
              <a:buFont typeface="Noto Sans Symbols"/>
              <a:buNone/>
              <a:defRPr b="0" i="0" sz="1600" u="none" cap="none" strike="noStrike">
                <a:solidFill>
                  <a:srgbClr val="888888"/>
                </a:solidFill>
                <a:latin typeface="Book Antiqua"/>
                <a:ea typeface="Book Antiqua"/>
                <a:cs typeface="Book Antiqua"/>
                <a:sym typeface="Book Antiqua"/>
              </a:defRPr>
            </a:lvl3pPr>
            <a:lvl4pPr indent="0" lvl="3" marL="1371600" marR="0" rtl="0" algn="l">
              <a:spcBef>
                <a:spcPts val="600"/>
              </a:spcBef>
              <a:buClr>
                <a:srgbClr val="888888"/>
              </a:buClr>
              <a:buFont typeface="Noto Sans Symbols"/>
              <a:buNone/>
              <a:defRPr b="0" i="0" sz="1400" u="none" cap="none" strike="noStrike">
                <a:solidFill>
                  <a:srgbClr val="888888"/>
                </a:solidFill>
                <a:latin typeface="Book Antiqua"/>
                <a:ea typeface="Book Antiqua"/>
                <a:cs typeface="Book Antiqua"/>
                <a:sym typeface="Book Antiqua"/>
              </a:defRPr>
            </a:lvl4pPr>
            <a:lvl5pPr indent="0" lvl="4" marL="1828800" marR="0" rtl="0" algn="l">
              <a:spcBef>
                <a:spcPts val="600"/>
              </a:spcBef>
              <a:buClr>
                <a:srgbClr val="888888"/>
              </a:buClr>
              <a:buFont typeface="Noto Sans Symbols"/>
              <a:buNone/>
              <a:defRPr b="0" i="0" sz="1400" u="none" cap="none" strike="noStrike">
                <a:solidFill>
                  <a:srgbClr val="888888"/>
                </a:solidFill>
                <a:latin typeface="Book Antiqua"/>
                <a:ea typeface="Book Antiqua"/>
                <a:cs typeface="Book Antiqua"/>
                <a:sym typeface="Book Antiqua"/>
              </a:defRPr>
            </a:lvl5pPr>
            <a:lvl6pPr indent="0" lvl="5" marL="2286000" marR="0" rtl="0" algn="l">
              <a:spcBef>
                <a:spcPts val="280"/>
              </a:spcBef>
              <a:buClr>
                <a:srgbClr val="888888"/>
              </a:buClr>
              <a:buFont typeface="Noto Sans Symbols"/>
              <a:buNone/>
              <a:defRPr b="0" i="0" sz="1400" u="none" cap="none" strike="noStrike">
                <a:solidFill>
                  <a:srgbClr val="888888"/>
                </a:solidFill>
                <a:latin typeface="Book Antiqua"/>
                <a:ea typeface="Book Antiqua"/>
                <a:cs typeface="Book Antiqua"/>
                <a:sym typeface="Book Antiqua"/>
              </a:defRPr>
            </a:lvl6pPr>
            <a:lvl7pPr indent="0" lvl="6" marL="2743200" marR="0" rtl="0" algn="l">
              <a:spcBef>
                <a:spcPts val="280"/>
              </a:spcBef>
              <a:buClr>
                <a:srgbClr val="888888"/>
              </a:buClr>
              <a:buFont typeface="Noto Sans Symbols"/>
              <a:buNone/>
              <a:defRPr b="0" i="0" sz="1400" u="none" cap="none" strike="noStrike">
                <a:solidFill>
                  <a:srgbClr val="888888"/>
                </a:solidFill>
                <a:latin typeface="Book Antiqua"/>
                <a:ea typeface="Book Antiqua"/>
                <a:cs typeface="Book Antiqua"/>
                <a:sym typeface="Book Antiqua"/>
              </a:defRPr>
            </a:lvl7pPr>
            <a:lvl8pPr indent="0" lvl="7" marL="3200400" marR="0" rtl="0" algn="l">
              <a:spcBef>
                <a:spcPts val="280"/>
              </a:spcBef>
              <a:buClr>
                <a:srgbClr val="888888"/>
              </a:buClr>
              <a:buFont typeface="Noto Sans Symbols"/>
              <a:buNone/>
              <a:defRPr b="0" i="0" sz="1400" u="none" cap="none" strike="noStrike">
                <a:solidFill>
                  <a:srgbClr val="888888"/>
                </a:solidFill>
                <a:latin typeface="Book Antiqua"/>
                <a:ea typeface="Book Antiqua"/>
                <a:cs typeface="Book Antiqua"/>
                <a:sym typeface="Book Antiqua"/>
              </a:defRPr>
            </a:lvl8pPr>
            <a:lvl9pPr indent="0" lvl="8" marL="3657600" marR="0" rtl="0" algn="l">
              <a:spcBef>
                <a:spcPts val="280"/>
              </a:spcBef>
              <a:buClr>
                <a:srgbClr val="888888"/>
              </a:buClr>
              <a:buFont typeface="Noto Sans Symbols"/>
              <a:buNone/>
              <a:defRPr b="0" i="0" sz="1400" u="none" cap="none" strike="noStrike">
                <a:solidFill>
                  <a:srgbClr val="888888"/>
                </a:solidFill>
                <a:latin typeface="Book Antiqua"/>
                <a:ea typeface="Book Antiqua"/>
                <a:cs typeface="Book Antiqua"/>
                <a:sym typeface="Book Antiqua"/>
              </a:defRPr>
            </a:lvl9pPr>
          </a:lstStyle>
          <a:p/>
        </p:txBody>
      </p:sp>
      <p:sp>
        <p:nvSpPr>
          <p:cNvPr id="31" name="Shape 3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32" name="Shape 32"/>
          <p:cNvSpPr txBox="1"/>
          <p:nvPr>
            <p:ph idx="11" type="ftr"/>
          </p:nvPr>
        </p:nvSpPr>
        <p:spPr>
          <a:xfrm>
            <a:off x="443752" y="6356350"/>
            <a:ext cx="28956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33" name="Shape 33"/>
          <p:cNvSpPr txBox="1"/>
          <p:nvPr>
            <p:ph idx="12" type="sldNum"/>
          </p:nvPr>
        </p:nvSpPr>
        <p:spPr>
          <a:xfrm>
            <a:off x="4305300" y="6356350"/>
            <a:ext cx="5333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GB" sz="1200">
                <a:solidFill>
                  <a:schemeClr val="lt1"/>
                </a:solidFill>
                <a:latin typeface="Book Antiqua"/>
                <a:ea typeface="Book Antiqua"/>
                <a:cs typeface="Book Antiqua"/>
                <a:sym typeface="Book Antiqua"/>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Contenuto 2">
    <p:spTree>
      <p:nvGrpSpPr>
        <p:cNvPr id="34" name="Shape 34"/>
        <p:cNvGrpSpPr/>
        <p:nvPr/>
      </p:nvGrpSpPr>
      <p:grpSpPr>
        <a:xfrm>
          <a:off x="0" y="0"/>
          <a:ext cx="0" cy="0"/>
          <a:chOff x="0" y="0"/>
          <a:chExt cx="0" cy="0"/>
        </a:xfrm>
      </p:grpSpPr>
      <p:sp>
        <p:nvSpPr>
          <p:cNvPr id="35" name="Shape 35"/>
          <p:cNvSpPr txBox="1"/>
          <p:nvPr>
            <p:ph type="title"/>
          </p:nvPr>
        </p:nvSpPr>
        <p:spPr>
          <a:xfrm>
            <a:off x="765174" y="79467"/>
            <a:ext cx="7612062" cy="1417638"/>
          </a:xfrm>
          <a:prstGeom prst="rect">
            <a:avLst/>
          </a:prstGeom>
          <a:noFill/>
          <a:ln>
            <a:noFill/>
          </a:ln>
        </p:spPr>
        <p:txBody>
          <a:bodyPr anchorCtr="0" anchor="ctr" bIns="91425" lIns="91425" rIns="91425" tIns="91425"/>
          <a:lstStyle>
            <a:lvl1pPr indent="0" lvl="0" marL="0" marR="0" rtl="0" algn="ctr">
              <a:spcBef>
                <a:spcPts val="0"/>
              </a:spcBef>
              <a:buClr>
                <a:schemeClr val="dk2"/>
              </a:buClr>
              <a:buFont typeface="Book Antiqua"/>
              <a:buNone/>
              <a:defRPr b="0" i="0" sz="4800" u="none" cap="none" strike="noStrike">
                <a:solidFill>
                  <a:schemeClr val="dk2"/>
                </a:solidFill>
                <a:latin typeface="Book Antiqua"/>
                <a:ea typeface="Book Antiqua"/>
                <a:cs typeface="Book Antiqua"/>
                <a:sym typeface="Book Antiqu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 name="Shape 36"/>
          <p:cNvSpPr txBox="1"/>
          <p:nvPr>
            <p:ph idx="1" type="body"/>
          </p:nvPr>
        </p:nvSpPr>
        <p:spPr>
          <a:xfrm>
            <a:off x="765175" y="2084388"/>
            <a:ext cx="3657600" cy="4183061"/>
          </a:xfrm>
          <a:prstGeom prst="rect">
            <a:avLst/>
          </a:prstGeom>
          <a:noFill/>
          <a:ln>
            <a:noFill/>
          </a:ln>
        </p:spPr>
        <p:txBody>
          <a:bodyPr anchorCtr="0" anchor="t" bIns="91425" lIns="91425" rIns="91425" tIns="91425"/>
          <a:lstStyle>
            <a:lvl1pPr indent="-215900" lvl="0" marL="342900" marR="0" rtl="0" algn="l">
              <a:spcBef>
                <a:spcPts val="2000"/>
              </a:spcBef>
              <a:buClr>
                <a:schemeClr val="lt1"/>
              </a:buClr>
              <a:buSzPct val="100000"/>
              <a:buFont typeface="Noto Sans Symbols"/>
              <a:buChar char="●"/>
              <a:defRPr b="0" i="0" sz="2000" u="none" cap="none" strike="noStrike">
                <a:solidFill>
                  <a:schemeClr val="lt1"/>
                </a:solidFill>
                <a:latin typeface="Book Antiqua"/>
                <a:ea typeface="Book Antiqua"/>
                <a:cs typeface="Book Antiqua"/>
                <a:sym typeface="Book Antiqua"/>
              </a:defRPr>
            </a:lvl1pPr>
            <a:lvl2pPr indent="-228600" lvl="1" marL="6858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2pPr>
            <a:lvl3pPr indent="-234950" lvl="2" marL="10350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3pPr>
            <a:lvl4pPr indent="-228600" lvl="3" marL="13716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4pPr>
            <a:lvl5pPr indent="-234950" lvl="4" marL="17208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5pPr>
            <a:lvl6pPr indent="-239713" lvl="5"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6pPr>
            <a:lvl7pPr indent="-239713" lvl="6"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7pPr>
            <a:lvl8pPr indent="-239713" lvl="7"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8pPr>
            <a:lvl9pPr indent="-239713" lvl="8"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9pPr>
          </a:lstStyle>
          <a:p/>
        </p:txBody>
      </p:sp>
      <p:sp>
        <p:nvSpPr>
          <p:cNvPr id="37" name="Shape 37"/>
          <p:cNvSpPr txBox="1"/>
          <p:nvPr>
            <p:ph idx="2" type="body"/>
          </p:nvPr>
        </p:nvSpPr>
        <p:spPr>
          <a:xfrm>
            <a:off x="4719637" y="2084388"/>
            <a:ext cx="3657600" cy="4183061"/>
          </a:xfrm>
          <a:prstGeom prst="rect">
            <a:avLst/>
          </a:prstGeom>
          <a:noFill/>
          <a:ln>
            <a:noFill/>
          </a:ln>
        </p:spPr>
        <p:txBody>
          <a:bodyPr anchorCtr="0" anchor="t" bIns="91425" lIns="91425" rIns="91425" tIns="91425"/>
          <a:lstStyle>
            <a:lvl1pPr indent="-215900" lvl="0" marL="342900" marR="0" rtl="0" algn="l">
              <a:spcBef>
                <a:spcPts val="2000"/>
              </a:spcBef>
              <a:buClr>
                <a:schemeClr val="lt1"/>
              </a:buClr>
              <a:buSzPct val="100000"/>
              <a:buFont typeface="Noto Sans Symbols"/>
              <a:buChar char="●"/>
              <a:defRPr b="0" i="0" sz="2000" u="none" cap="none" strike="noStrike">
                <a:solidFill>
                  <a:schemeClr val="lt1"/>
                </a:solidFill>
                <a:latin typeface="Book Antiqua"/>
                <a:ea typeface="Book Antiqua"/>
                <a:cs typeface="Book Antiqua"/>
                <a:sym typeface="Book Antiqua"/>
              </a:defRPr>
            </a:lvl1pPr>
            <a:lvl2pPr indent="-228600" lvl="1" marL="6858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2pPr>
            <a:lvl3pPr indent="-234950" lvl="2" marL="10350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3pPr>
            <a:lvl4pPr indent="-228600" lvl="3" marL="13716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4pPr>
            <a:lvl5pPr indent="-234950" lvl="4" marL="17208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5pPr>
            <a:lvl6pPr indent="-239713" lvl="5"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6pPr>
            <a:lvl7pPr indent="-239713" lvl="6"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7pPr>
            <a:lvl8pPr indent="-239713" lvl="7"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8pPr>
            <a:lvl9pPr indent="-239713" lvl="8"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9pPr>
          </a:lstStyle>
          <a:p/>
        </p:txBody>
      </p:sp>
      <p:sp>
        <p:nvSpPr>
          <p:cNvPr id="38" name="Shape 3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39" name="Shape 39"/>
          <p:cNvSpPr txBox="1"/>
          <p:nvPr>
            <p:ph idx="11" type="ftr"/>
          </p:nvPr>
        </p:nvSpPr>
        <p:spPr>
          <a:xfrm>
            <a:off x="443752" y="6356350"/>
            <a:ext cx="28956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40" name="Shape 40"/>
          <p:cNvSpPr txBox="1"/>
          <p:nvPr>
            <p:ph idx="12" type="sldNum"/>
          </p:nvPr>
        </p:nvSpPr>
        <p:spPr>
          <a:xfrm>
            <a:off x="4305300" y="6356350"/>
            <a:ext cx="5333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GB" sz="1200">
                <a:solidFill>
                  <a:schemeClr val="lt1"/>
                </a:solidFill>
                <a:latin typeface="Book Antiqua"/>
                <a:ea typeface="Book Antiqua"/>
                <a:cs typeface="Book Antiqua"/>
                <a:sym typeface="Book Antiqua"/>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nfronto">
    <p:spTree>
      <p:nvGrpSpPr>
        <p:cNvPr id="41" name="Shape 41"/>
        <p:cNvGrpSpPr/>
        <p:nvPr/>
      </p:nvGrpSpPr>
      <p:grpSpPr>
        <a:xfrm>
          <a:off x="0" y="0"/>
          <a:ext cx="0" cy="0"/>
          <a:chOff x="0" y="0"/>
          <a:chExt cx="0" cy="0"/>
        </a:xfrm>
      </p:grpSpPr>
      <p:sp>
        <p:nvSpPr>
          <p:cNvPr id="42" name="Shape 42"/>
          <p:cNvSpPr txBox="1"/>
          <p:nvPr>
            <p:ph type="title"/>
          </p:nvPr>
        </p:nvSpPr>
        <p:spPr>
          <a:xfrm>
            <a:off x="765174" y="79467"/>
            <a:ext cx="7612062" cy="1417638"/>
          </a:xfrm>
          <a:prstGeom prst="rect">
            <a:avLst/>
          </a:prstGeom>
          <a:noFill/>
          <a:ln>
            <a:noFill/>
          </a:ln>
        </p:spPr>
        <p:txBody>
          <a:bodyPr anchorCtr="0" anchor="ctr" bIns="91425" lIns="91425" rIns="91425" tIns="91425"/>
          <a:lstStyle>
            <a:lvl1pPr indent="0" lvl="0" marL="0" marR="0" rtl="0" algn="ctr">
              <a:spcBef>
                <a:spcPts val="0"/>
              </a:spcBef>
              <a:buClr>
                <a:schemeClr val="dk2"/>
              </a:buClr>
              <a:buFont typeface="Book Antiqua"/>
              <a:buNone/>
              <a:defRPr b="0" i="0" sz="4800" u="none" cap="none" strike="noStrike">
                <a:solidFill>
                  <a:schemeClr val="dk2"/>
                </a:solidFill>
                <a:latin typeface="Book Antiqua"/>
                <a:ea typeface="Book Antiqua"/>
                <a:cs typeface="Book Antiqua"/>
                <a:sym typeface="Book Antiqu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3" name="Shape 43"/>
          <p:cNvSpPr txBox="1"/>
          <p:nvPr>
            <p:ph idx="1" type="body"/>
          </p:nvPr>
        </p:nvSpPr>
        <p:spPr>
          <a:xfrm>
            <a:off x="765174" y="1687511"/>
            <a:ext cx="3657600" cy="903287"/>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Noto Sans Symbols"/>
              <a:buNone/>
              <a:defRPr b="0" i="0" sz="2800" u="none" cap="none" strike="noStrike">
                <a:solidFill>
                  <a:schemeClr val="lt1"/>
                </a:solidFill>
                <a:latin typeface="Book Antiqua"/>
                <a:ea typeface="Book Antiqua"/>
                <a:cs typeface="Book Antiqua"/>
                <a:sym typeface="Book Antiqua"/>
              </a:defRPr>
            </a:lvl1pPr>
            <a:lvl2pPr indent="0" lvl="1" marL="457200" marR="0" rtl="0" algn="l">
              <a:spcBef>
                <a:spcPts val="600"/>
              </a:spcBef>
              <a:buClr>
                <a:schemeClr val="lt1"/>
              </a:buClr>
              <a:buFont typeface="Noto Sans Symbols"/>
              <a:buNone/>
              <a:defRPr b="1" i="0" sz="2000" u="none" cap="none" strike="noStrike">
                <a:solidFill>
                  <a:schemeClr val="lt1"/>
                </a:solidFill>
                <a:latin typeface="Book Antiqua"/>
                <a:ea typeface="Book Antiqua"/>
                <a:cs typeface="Book Antiqua"/>
                <a:sym typeface="Book Antiqua"/>
              </a:defRPr>
            </a:lvl2pPr>
            <a:lvl3pPr indent="0" lvl="2" marL="914400" marR="0" rtl="0" algn="l">
              <a:spcBef>
                <a:spcPts val="600"/>
              </a:spcBef>
              <a:buClr>
                <a:schemeClr val="lt1"/>
              </a:buClr>
              <a:buFont typeface="Noto Sans Symbols"/>
              <a:buNone/>
              <a:defRPr b="1" i="0" sz="1800" u="none" cap="none" strike="noStrike">
                <a:solidFill>
                  <a:schemeClr val="lt1"/>
                </a:solidFill>
                <a:latin typeface="Book Antiqua"/>
                <a:ea typeface="Book Antiqua"/>
                <a:cs typeface="Book Antiqua"/>
                <a:sym typeface="Book Antiqua"/>
              </a:defRPr>
            </a:lvl3pPr>
            <a:lvl4pPr indent="0" lvl="3" marL="1371600" marR="0" rtl="0" algn="l">
              <a:spcBef>
                <a:spcPts val="600"/>
              </a:spcBef>
              <a:buClr>
                <a:schemeClr val="lt1"/>
              </a:buClr>
              <a:buFont typeface="Noto Sans Symbols"/>
              <a:buNone/>
              <a:defRPr b="1" i="0" sz="1600" u="none" cap="none" strike="noStrike">
                <a:solidFill>
                  <a:schemeClr val="lt1"/>
                </a:solidFill>
                <a:latin typeface="Book Antiqua"/>
                <a:ea typeface="Book Antiqua"/>
                <a:cs typeface="Book Antiqua"/>
                <a:sym typeface="Book Antiqua"/>
              </a:defRPr>
            </a:lvl4pPr>
            <a:lvl5pPr indent="0" lvl="4" marL="1828800" marR="0" rtl="0" algn="l">
              <a:spcBef>
                <a:spcPts val="600"/>
              </a:spcBef>
              <a:buClr>
                <a:schemeClr val="lt1"/>
              </a:buClr>
              <a:buFont typeface="Noto Sans Symbols"/>
              <a:buNone/>
              <a:defRPr b="1" i="0" sz="1600" u="none" cap="none" strike="noStrike">
                <a:solidFill>
                  <a:schemeClr val="lt1"/>
                </a:solidFill>
                <a:latin typeface="Book Antiqua"/>
                <a:ea typeface="Book Antiqua"/>
                <a:cs typeface="Book Antiqua"/>
                <a:sym typeface="Book Antiqua"/>
              </a:defRPr>
            </a:lvl5pPr>
            <a:lvl6pPr indent="0" lvl="5" marL="2286000" marR="0" rtl="0" algn="l">
              <a:spcBef>
                <a:spcPts val="320"/>
              </a:spcBef>
              <a:buClr>
                <a:schemeClr val="lt1"/>
              </a:buClr>
              <a:buFont typeface="Noto Sans Symbols"/>
              <a:buNone/>
              <a:defRPr b="1" i="0" sz="1600" u="none" cap="none" strike="noStrike">
                <a:solidFill>
                  <a:schemeClr val="lt1"/>
                </a:solidFill>
                <a:latin typeface="Book Antiqua"/>
                <a:ea typeface="Book Antiqua"/>
                <a:cs typeface="Book Antiqua"/>
                <a:sym typeface="Book Antiqua"/>
              </a:defRPr>
            </a:lvl6pPr>
            <a:lvl7pPr indent="0" lvl="6" marL="2743200" marR="0" rtl="0" algn="l">
              <a:spcBef>
                <a:spcPts val="320"/>
              </a:spcBef>
              <a:buClr>
                <a:schemeClr val="lt1"/>
              </a:buClr>
              <a:buFont typeface="Noto Sans Symbols"/>
              <a:buNone/>
              <a:defRPr b="1" i="0" sz="1600" u="none" cap="none" strike="noStrike">
                <a:solidFill>
                  <a:schemeClr val="lt1"/>
                </a:solidFill>
                <a:latin typeface="Book Antiqua"/>
                <a:ea typeface="Book Antiqua"/>
                <a:cs typeface="Book Antiqua"/>
                <a:sym typeface="Book Antiqua"/>
              </a:defRPr>
            </a:lvl7pPr>
            <a:lvl8pPr indent="0" lvl="7" marL="3200400" marR="0" rtl="0" algn="l">
              <a:spcBef>
                <a:spcPts val="320"/>
              </a:spcBef>
              <a:buClr>
                <a:schemeClr val="lt1"/>
              </a:buClr>
              <a:buFont typeface="Noto Sans Symbols"/>
              <a:buNone/>
              <a:defRPr b="1" i="0" sz="1600" u="none" cap="none" strike="noStrike">
                <a:solidFill>
                  <a:schemeClr val="lt1"/>
                </a:solidFill>
                <a:latin typeface="Book Antiqua"/>
                <a:ea typeface="Book Antiqua"/>
                <a:cs typeface="Book Antiqua"/>
                <a:sym typeface="Book Antiqua"/>
              </a:defRPr>
            </a:lvl8pPr>
            <a:lvl9pPr indent="0" lvl="8" marL="3657600" marR="0" rtl="0" algn="l">
              <a:spcBef>
                <a:spcPts val="320"/>
              </a:spcBef>
              <a:buClr>
                <a:schemeClr val="lt1"/>
              </a:buClr>
              <a:buFont typeface="Noto Sans Symbols"/>
              <a:buNone/>
              <a:defRPr b="1" i="0" sz="1600" u="none" cap="none" strike="noStrike">
                <a:solidFill>
                  <a:schemeClr val="lt1"/>
                </a:solidFill>
                <a:latin typeface="Book Antiqua"/>
                <a:ea typeface="Book Antiqua"/>
                <a:cs typeface="Book Antiqua"/>
                <a:sym typeface="Book Antiqua"/>
              </a:defRPr>
            </a:lvl9pPr>
          </a:lstStyle>
          <a:p/>
        </p:txBody>
      </p:sp>
      <p:sp>
        <p:nvSpPr>
          <p:cNvPr id="44" name="Shape 44"/>
          <p:cNvSpPr txBox="1"/>
          <p:nvPr>
            <p:ph idx="2" type="body"/>
          </p:nvPr>
        </p:nvSpPr>
        <p:spPr>
          <a:xfrm>
            <a:off x="765174" y="2649071"/>
            <a:ext cx="3657600" cy="3608293"/>
          </a:xfrm>
          <a:prstGeom prst="rect">
            <a:avLst/>
          </a:prstGeom>
          <a:noFill/>
          <a:ln>
            <a:noFill/>
          </a:ln>
        </p:spPr>
        <p:txBody>
          <a:bodyPr anchorCtr="0" anchor="t" bIns="91425" lIns="91425" rIns="91425" tIns="91425"/>
          <a:lstStyle>
            <a:lvl1pPr indent="-215900" lvl="0" marL="342900" marR="0" rtl="0" algn="l">
              <a:spcBef>
                <a:spcPts val="2000"/>
              </a:spcBef>
              <a:buClr>
                <a:schemeClr val="lt1"/>
              </a:buClr>
              <a:buSzPct val="100000"/>
              <a:buFont typeface="Noto Sans Symbols"/>
              <a:buChar char="●"/>
              <a:defRPr b="0" i="0" sz="2000" u="none" cap="none" strike="noStrike">
                <a:solidFill>
                  <a:schemeClr val="lt1"/>
                </a:solidFill>
                <a:latin typeface="Book Antiqua"/>
                <a:ea typeface="Book Antiqua"/>
                <a:cs typeface="Book Antiqua"/>
                <a:sym typeface="Book Antiqua"/>
              </a:defRPr>
            </a:lvl1pPr>
            <a:lvl2pPr indent="-228600" lvl="1" marL="6858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2pPr>
            <a:lvl3pPr indent="-234950" lvl="2" marL="10350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3pPr>
            <a:lvl4pPr indent="-228600" lvl="3" marL="13716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4pPr>
            <a:lvl5pPr indent="-234950" lvl="4" marL="17208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5pPr>
            <a:lvl6pPr indent="-252413" lvl="5" marL="2055813" marR="0" rtl="0" algn="l">
              <a:spcBef>
                <a:spcPts val="320"/>
              </a:spcBef>
              <a:buClr>
                <a:schemeClr val="lt1"/>
              </a:buClr>
              <a:buSzPct val="100000"/>
              <a:buFont typeface="Noto Sans Symbols"/>
              <a:buChar char="●"/>
              <a:defRPr b="0" i="0" sz="1600" u="none" cap="none" strike="noStrike">
                <a:solidFill>
                  <a:schemeClr val="lt1"/>
                </a:solidFill>
                <a:latin typeface="Book Antiqua"/>
                <a:ea typeface="Book Antiqua"/>
                <a:cs typeface="Book Antiqua"/>
                <a:sym typeface="Book Antiqua"/>
              </a:defRPr>
            </a:lvl6pPr>
            <a:lvl7pPr indent="-252413" lvl="6" marL="2055813" marR="0" rtl="0" algn="l">
              <a:spcBef>
                <a:spcPts val="320"/>
              </a:spcBef>
              <a:buClr>
                <a:schemeClr val="lt1"/>
              </a:buClr>
              <a:buSzPct val="100000"/>
              <a:buFont typeface="Noto Sans Symbols"/>
              <a:buChar char="●"/>
              <a:defRPr b="0" i="0" sz="1600" u="none" cap="none" strike="noStrike">
                <a:solidFill>
                  <a:schemeClr val="lt1"/>
                </a:solidFill>
                <a:latin typeface="Book Antiqua"/>
                <a:ea typeface="Book Antiqua"/>
                <a:cs typeface="Book Antiqua"/>
                <a:sym typeface="Book Antiqua"/>
              </a:defRPr>
            </a:lvl7pPr>
            <a:lvl8pPr indent="-252413" lvl="7" marL="2055813" marR="0" rtl="0" algn="l">
              <a:spcBef>
                <a:spcPts val="320"/>
              </a:spcBef>
              <a:buClr>
                <a:schemeClr val="lt1"/>
              </a:buClr>
              <a:buSzPct val="100000"/>
              <a:buFont typeface="Noto Sans Symbols"/>
              <a:buChar char="●"/>
              <a:defRPr b="0" i="0" sz="1600" u="none" cap="none" strike="noStrike">
                <a:solidFill>
                  <a:schemeClr val="lt1"/>
                </a:solidFill>
                <a:latin typeface="Book Antiqua"/>
                <a:ea typeface="Book Antiqua"/>
                <a:cs typeface="Book Antiqua"/>
                <a:sym typeface="Book Antiqua"/>
              </a:defRPr>
            </a:lvl8pPr>
            <a:lvl9pPr indent="-252413" lvl="8" marL="2055813" marR="0" rtl="0" algn="l">
              <a:spcBef>
                <a:spcPts val="320"/>
              </a:spcBef>
              <a:buClr>
                <a:schemeClr val="lt1"/>
              </a:buClr>
              <a:buSzPct val="100000"/>
              <a:buFont typeface="Noto Sans Symbols"/>
              <a:buChar char="●"/>
              <a:defRPr b="0" i="0" sz="1600" u="none" cap="none" strike="noStrike">
                <a:solidFill>
                  <a:schemeClr val="lt1"/>
                </a:solidFill>
                <a:latin typeface="Book Antiqua"/>
                <a:ea typeface="Book Antiqua"/>
                <a:cs typeface="Book Antiqua"/>
                <a:sym typeface="Book Antiqua"/>
              </a:defRPr>
            </a:lvl9pPr>
          </a:lstStyle>
          <a:p/>
        </p:txBody>
      </p:sp>
      <p:sp>
        <p:nvSpPr>
          <p:cNvPr id="45" name="Shape 45"/>
          <p:cNvSpPr txBox="1"/>
          <p:nvPr>
            <p:ph idx="3" type="body"/>
          </p:nvPr>
        </p:nvSpPr>
        <p:spPr>
          <a:xfrm>
            <a:off x="4719637" y="1687511"/>
            <a:ext cx="3657600" cy="903287"/>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Noto Sans Symbols"/>
              <a:buNone/>
              <a:defRPr b="0" i="0" sz="2800" u="none" cap="none" strike="noStrike">
                <a:solidFill>
                  <a:schemeClr val="lt1"/>
                </a:solidFill>
                <a:latin typeface="Book Antiqua"/>
                <a:ea typeface="Book Antiqua"/>
                <a:cs typeface="Book Antiqua"/>
                <a:sym typeface="Book Antiqua"/>
              </a:defRPr>
            </a:lvl1pPr>
            <a:lvl2pPr indent="0" lvl="1" marL="457200" marR="0" rtl="0" algn="l">
              <a:spcBef>
                <a:spcPts val="600"/>
              </a:spcBef>
              <a:buClr>
                <a:schemeClr val="lt1"/>
              </a:buClr>
              <a:buFont typeface="Noto Sans Symbols"/>
              <a:buNone/>
              <a:defRPr b="1" i="0" sz="2000" u="none" cap="none" strike="noStrike">
                <a:solidFill>
                  <a:schemeClr val="lt1"/>
                </a:solidFill>
                <a:latin typeface="Book Antiqua"/>
                <a:ea typeface="Book Antiqua"/>
                <a:cs typeface="Book Antiqua"/>
                <a:sym typeface="Book Antiqua"/>
              </a:defRPr>
            </a:lvl2pPr>
            <a:lvl3pPr indent="0" lvl="2" marL="914400" marR="0" rtl="0" algn="l">
              <a:spcBef>
                <a:spcPts val="600"/>
              </a:spcBef>
              <a:buClr>
                <a:schemeClr val="lt1"/>
              </a:buClr>
              <a:buFont typeface="Noto Sans Symbols"/>
              <a:buNone/>
              <a:defRPr b="1" i="0" sz="1800" u="none" cap="none" strike="noStrike">
                <a:solidFill>
                  <a:schemeClr val="lt1"/>
                </a:solidFill>
                <a:latin typeface="Book Antiqua"/>
                <a:ea typeface="Book Antiqua"/>
                <a:cs typeface="Book Antiqua"/>
                <a:sym typeface="Book Antiqua"/>
              </a:defRPr>
            </a:lvl3pPr>
            <a:lvl4pPr indent="0" lvl="3" marL="1371600" marR="0" rtl="0" algn="l">
              <a:spcBef>
                <a:spcPts val="600"/>
              </a:spcBef>
              <a:buClr>
                <a:schemeClr val="lt1"/>
              </a:buClr>
              <a:buFont typeface="Noto Sans Symbols"/>
              <a:buNone/>
              <a:defRPr b="1" i="0" sz="1600" u="none" cap="none" strike="noStrike">
                <a:solidFill>
                  <a:schemeClr val="lt1"/>
                </a:solidFill>
                <a:latin typeface="Book Antiqua"/>
                <a:ea typeface="Book Antiqua"/>
                <a:cs typeface="Book Antiqua"/>
                <a:sym typeface="Book Antiqua"/>
              </a:defRPr>
            </a:lvl4pPr>
            <a:lvl5pPr indent="0" lvl="4" marL="1828800" marR="0" rtl="0" algn="l">
              <a:spcBef>
                <a:spcPts val="600"/>
              </a:spcBef>
              <a:buClr>
                <a:schemeClr val="lt1"/>
              </a:buClr>
              <a:buFont typeface="Noto Sans Symbols"/>
              <a:buNone/>
              <a:defRPr b="1" i="0" sz="1600" u="none" cap="none" strike="noStrike">
                <a:solidFill>
                  <a:schemeClr val="lt1"/>
                </a:solidFill>
                <a:latin typeface="Book Antiqua"/>
                <a:ea typeface="Book Antiqua"/>
                <a:cs typeface="Book Antiqua"/>
                <a:sym typeface="Book Antiqua"/>
              </a:defRPr>
            </a:lvl5pPr>
            <a:lvl6pPr indent="0" lvl="5" marL="2286000" marR="0" rtl="0" algn="l">
              <a:spcBef>
                <a:spcPts val="320"/>
              </a:spcBef>
              <a:buClr>
                <a:schemeClr val="lt1"/>
              </a:buClr>
              <a:buFont typeface="Noto Sans Symbols"/>
              <a:buNone/>
              <a:defRPr b="1" i="0" sz="1600" u="none" cap="none" strike="noStrike">
                <a:solidFill>
                  <a:schemeClr val="lt1"/>
                </a:solidFill>
                <a:latin typeface="Book Antiqua"/>
                <a:ea typeface="Book Antiqua"/>
                <a:cs typeface="Book Antiqua"/>
                <a:sym typeface="Book Antiqua"/>
              </a:defRPr>
            </a:lvl6pPr>
            <a:lvl7pPr indent="0" lvl="6" marL="2743200" marR="0" rtl="0" algn="l">
              <a:spcBef>
                <a:spcPts val="320"/>
              </a:spcBef>
              <a:buClr>
                <a:schemeClr val="lt1"/>
              </a:buClr>
              <a:buFont typeface="Noto Sans Symbols"/>
              <a:buNone/>
              <a:defRPr b="1" i="0" sz="1600" u="none" cap="none" strike="noStrike">
                <a:solidFill>
                  <a:schemeClr val="lt1"/>
                </a:solidFill>
                <a:latin typeface="Book Antiqua"/>
                <a:ea typeface="Book Antiqua"/>
                <a:cs typeface="Book Antiqua"/>
                <a:sym typeface="Book Antiqua"/>
              </a:defRPr>
            </a:lvl7pPr>
            <a:lvl8pPr indent="0" lvl="7" marL="3200400" marR="0" rtl="0" algn="l">
              <a:spcBef>
                <a:spcPts val="320"/>
              </a:spcBef>
              <a:buClr>
                <a:schemeClr val="lt1"/>
              </a:buClr>
              <a:buFont typeface="Noto Sans Symbols"/>
              <a:buNone/>
              <a:defRPr b="1" i="0" sz="1600" u="none" cap="none" strike="noStrike">
                <a:solidFill>
                  <a:schemeClr val="lt1"/>
                </a:solidFill>
                <a:latin typeface="Book Antiqua"/>
                <a:ea typeface="Book Antiqua"/>
                <a:cs typeface="Book Antiqua"/>
                <a:sym typeface="Book Antiqua"/>
              </a:defRPr>
            </a:lvl8pPr>
            <a:lvl9pPr indent="0" lvl="8" marL="3657600" marR="0" rtl="0" algn="l">
              <a:spcBef>
                <a:spcPts val="320"/>
              </a:spcBef>
              <a:buClr>
                <a:schemeClr val="lt1"/>
              </a:buClr>
              <a:buFont typeface="Noto Sans Symbols"/>
              <a:buNone/>
              <a:defRPr b="1" i="0" sz="1600" u="none" cap="none" strike="noStrike">
                <a:solidFill>
                  <a:schemeClr val="lt1"/>
                </a:solidFill>
                <a:latin typeface="Book Antiqua"/>
                <a:ea typeface="Book Antiqua"/>
                <a:cs typeface="Book Antiqua"/>
                <a:sym typeface="Book Antiqua"/>
              </a:defRPr>
            </a:lvl9pPr>
          </a:lstStyle>
          <a:p/>
        </p:txBody>
      </p:sp>
      <p:sp>
        <p:nvSpPr>
          <p:cNvPr id="46" name="Shape 46"/>
          <p:cNvSpPr txBox="1"/>
          <p:nvPr>
            <p:ph idx="4" type="body"/>
          </p:nvPr>
        </p:nvSpPr>
        <p:spPr>
          <a:xfrm>
            <a:off x="4719637" y="2649071"/>
            <a:ext cx="3657600" cy="3608293"/>
          </a:xfrm>
          <a:prstGeom prst="rect">
            <a:avLst/>
          </a:prstGeom>
          <a:noFill/>
          <a:ln>
            <a:noFill/>
          </a:ln>
        </p:spPr>
        <p:txBody>
          <a:bodyPr anchorCtr="0" anchor="t" bIns="91425" lIns="91425" rIns="91425" tIns="91425"/>
          <a:lstStyle>
            <a:lvl1pPr indent="-215900" lvl="0" marL="342900" marR="0" rtl="0" algn="l">
              <a:spcBef>
                <a:spcPts val="2000"/>
              </a:spcBef>
              <a:buClr>
                <a:schemeClr val="lt1"/>
              </a:buClr>
              <a:buSzPct val="100000"/>
              <a:buFont typeface="Noto Sans Symbols"/>
              <a:buChar char="●"/>
              <a:defRPr b="0" i="0" sz="2000" u="none" cap="none" strike="noStrike">
                <a:solidFill>
                  <a:schemeClr val="lt1"/>
                </a:solidFill>
                <a:latin typeface="Book Antiqua"/>
                <a:ea typeface="Book Antiqua"/>
                <a:cs typeface="Book Antiqua"/>
                <a:sym typeface="Book Antiqua"/>
              </a:defRPr>
            </a:lvl1pPr>
            <a:lvl2pPr indent="-228600" lvl="1" marL="6858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2pPr>
            <a:lvl3pPr indent="-234950" lvl="2" marL="10350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3pPr>
            <a:lvl4pPr indent="-228600" lvl="3" marL="13716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4pPr>
            <a:lvl5pPr indent="-234950" lvl="4" marL="17208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5pPr>
            <a:lvl6pPr indent="-252413" lvl="5" marL="2055813" marR="0" rtl="0" algn="l">
              <a:spcBef>
                <a:spcPts val="320"/>
              </a:spcBef>
              <a:buClr>
                <a:schemeClr val="lt1"/>
              </a:buClr>
              <a:buSzPct val="100000"/>
              <a:buFont typeface="Noto Sans Symbols"/>
              <a:buChar char="●"/>
              <a:defRPr b="0" i="0" sz="1600" u="none" cap="none" strike="noStrike">
                <a:solidFill>
                  <a:schemeClr val="lt1"/>
                </a:solidFill>
                <a:latin typeface="Book Antiqua"/>
                <a:ea typeface="Book Antiqua"/>
                <a:cs typeface="Book Antiqua"/>
                <a:sym typeface="Book Antiqua"/>
              </a:defRPr>
            </a:lvl6pPr>
            <a:lvl7pPr indent="-252413" lvl="6" marL="2055813" marR="0" rtl="0" algn="l">
              <a:spcBef>
                <a:spcPts val="320"/>
              </a:spcBef>
              <a:buClr>
                <a:schemeClr val="lt1"/>
              </a:buClr>
              <a:buSzPct val="100000"/>
              <a:buFont typeface="Noto Sans Symbols"/>
              <a:buChar char="●"/>
              <a:defRPr b="0" i="0" sz="1600" u="none" cap="none" strike="noStrike">
                <a:solidFill>
                  <a:schemeClr val="lt1"/>
                </a:solidFill>
                <a:latin typeface="Book Antiqua"/>
                <a:ea typeface="Book Antiqua"/>
                <a:cs typeface="Book Antiqua"/>
                <a:sym typeface="Book Antiqua"/>
              </a:defRPr>
            </a:lvl7pPr>
            <a:lvl8pPr indent="-252413" lvl="7" marL="2055813" marR="0" rtl="0" algn="l">
              <a:spcBef>
                <a:spcPts val="320"/>
              </a:spcBef>
              <a:buClr>
                <a:schemeClr val="lt1"/>
              </a:buClr>
              <a:buSzPct val="100000"/>
              <a:buFont typeface="Noto Sans Symbols"/>
              <a:buChar char="●"/>
              <a:defRPr b="0" i="0" sz="1600" u="none" cap="none" strike="noStrike">
                <a:solidFill>
                  <a:schemeClr val="lt1"/>
                </a:solidFill>
                <a:latin typeface="Book Antiqua"/>
                <a:ea typeface="Book Antiqua"/>
                <a:cs typeface="Book Antiqua"/>
                <a:sym typeface="Book Antiqua"/>
              </a:defRPr>
            </a:lvl8pPr>
            <a:lvl9pPr indent="-252413" lvl="8" marL="2055813" marR="0" rtl="0" algn="l">
              <a:spcBef>
                <a:spcPts val="320"/>
              </a:spcBef>
              <a:buClr>
                <a:schemeClr val="lt1"/>
              </a:buClr>
              <a:buSzPct val="100000"/>
              <a:buFont typeface="Noto Sans Symbols"/>
              <a:buChar char="●"/>
              <a:defRPr b="0" i="0" sz="1600" u="none" cap="none" strike="noStrike">
                <a:solidFill>
                  <a:schemeClr val="lt1"/>
                </a:solidFill>
                <a:latin typeface="Book Antiqua"/>
                <a:ea typeface="Book Antiqua"/>
                <a:cs typeface="Book Antiqua"/>
                <a:sym typeface="Book Antiqua"/>
              </a:defRPr>
            </a:lvl9pPr>
          </a:lstStyle>
          <a:p/>
        </p:txBody>
      </p:sp>
      <p:sp>
        <p:nvSpPr>
          <p:cNvPr id="47" name="Shape 4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48" name="Shape 48"/>
          <p:cNvSpPr txBox="1"/>
          <p:nvPr>
            <p:ph idx="11" type="ftr"/>
          </p:nvPr>
        </p:nvSpPr>
        <p:spPr>
          <a:xfrm>
            <a:off x="443752" y="6356350"/>
            <a:ext cx="28956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49" name="Shape 49"/>
          <p:cNvSpPr txBox="1"/>
          <p:nvPr>
            <p:ph idx="12" type="sldNum"/>
          </p:nvPr>
        </p:nvSpPr>
        <p:spPr>
          <a:xfrm>
            <a:off x="4305300" y="6356350"/>
            <a:ext cx="5333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GB" sz="1200">
                <a:solidFill>
                  <a:schemeClr val="lt1"/>
                </a:solidFill>
                <a:latin typeface="Book Antiqua"/>
                <a:ea typeface="Book Antiqua"/>
                <a:cs typeface="Book Antiqua"/>
                <a:sym typeface="Book Antiqua"/>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olo titolo">
    <p:spTree>
      <p:nvGrpSpPr>
        <p:cNvPr id="50" name="Shape 50"/>
        <p:cNvGrpSpPr/>
        <p:nvPr/>
      </p:nvGrpSpPr>
      <p:grpSpPr>
        <a:xfrm>
          <a:off x="0" y="0"/>
          <a:ext cx="0" cy="0"/>
          <a:chOff x="0" y="0"/>
          <a:chExt cx="0" cy="0"/>
        </a:xfrm>
      </p:grpSpPr>
      <p:sp>
        <p:nvSpPr>
          <p:cNvPr id="51" name="Shape 51"/>
          <p:cNvSpPr txBox="1"/>
          <p:nvPr>
            <p:ph type="title"/>
          </p:nvPr>
        </p:nvSpPr>
        <p:spPr>
          <a:xfrm>
            <a:off x="765174" y="79467"/>
            <a:ext cx="7612062" cy="1417638"/>
          </a:xfrm>
          <a:prstGeom prst="rect">
            <a:avLst/>
          </a:prstGeom>
          <a:noFill/>
          <a:ln>
            <a:noFill/>
          </a:ln>
        </p:spPr>
        <p:txBody>
          <a:bodyPr anchorCtr="0" anchor="ctr" bIns="91425" lIns="91425" rIns="91425" tIns="91425"/>
          <a:lstStyle>
            <a:lvl1pPr indent="0" lvl="0" marL="0" marR="0" rtl="0" algn="ctr">
              <a:spcBef>
                <a:spcPts val="0"/>
              </a:spcBef>
              <a:buClr>
                <a:schemeClr val="dk2"/>
              </a:buClr>
              <a:buFont typeface="Book Antiqua"/>
              <a:buNone/>
              <a:defRPr b="0" i="0" sz="4800" u="none" cap="none" strike="noStrike">
                <a:solidFill>
                  <a:schemeClr val="dk2"/>
                </a:solidFill>
                <a:latin typeface="Book Antiqua"/>
                <a:ea typeface="Book Antiqua"/>
                <a:cs typeface="Book Antiqua"/>
                <a:sym typeface="Book Antiqu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2" name="Shape 5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53" name="Shape 53"/>
          <p:cNvSpPr txBox="1"/>
          <p:nvPr>
            <p:ph idx="11" type="ftr"/>
          </p:nvPr>
        </p:nvSpPr>
        <p:spPr>
          <a:xfrm>
            <a:off x="443752" y="6356350"/>
            <a:ext cx="28956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54" name="Shape 54"/>
          <p:cNvSpPr txBox="1"/>
          <p:nvPr>
            <p:ph idx="12" type="sldNum"/>
          </p:nvPr>
        </p:nvSpPr>
        <p:spPr>
          <a:xfrm>
            <a:off x="4305300" y="6356350"/>
            <a:ext cx="5333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GB" sz="1200">
                <a:solidFill>
                  <a:schemeClr val="lt1"/>
                </a:solidFill>
                <a:latin typeface="Book Antiqua"/>
                <a:ea typeface="Book Antiqua"/>
                <a:cs typeface="Book Antiqua"/>
                <a:sym typeface="Book Antiqua"/>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Vuoto">
    <p:bg>
      <p:bgPr>
        <a:blipFill rotWithShape="1">
          <a:blip r:embed="rId2">
            <a:alphaModFix/>
          </a:blip>
          <a:stretch>
            <a:fillRect b="0" l="0" r="0" t="0"/>
          </a:stretch>
        </a:blipFill>
      </p:bgPr>
    </p:bg>
    <p:spTree>
      <p:nvGrpSpPr>
        <p:cNvPr id="55" name="Shape 55"/>
        <p:cNvGrpSpPr/>
        <p:nvPr/>
      </p:nvGrpSpPr>
      <p:grpSpPr>
        <a:xfrm>
          <a:off x="0" y="0"/>
          <a:ext cx="0" cy="0"/>
          <a:chOff x="0" y="0"/>
          <a:chExt cx="0" cy="0"/>
        </a:xfrm>
      </p:grpSpPr>
      <p:sp>
        <p:nvSpPr>
          <p:cNvPr id="56" name="Shape 56"/>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57" name="Shape 57"/>
          <p:cNvSpPr txBox="1"/>
          <p:nvPr>
            <p:ph idx="11" type="ftr"/>
          </p:nvPr>
        </p:nvSpPr>
        <p:spPr>
          <a:xfrm>
            <a:off x="443752" y="6356350"/>
            <a:ext cx="28956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58" name="Shape 58"/>
          <p:cNvSpPr txBox="1"/>
          <p:nvPr>
            <p:ph idx="12" type="sldNum"/>
          </p:nvPr>
        </p:nvSpPr>
        <p:spPr>
          <a:xfrm>
            <a:off x="4305300" y="6356350"/>
            <a:ext cx="5333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GB" sz="1200">
                <a:solidFill>
                  <a:schemeClr val="lt1"/>
                </a:solidFill>
                <a:latin typeface="Book Antiqua"/>
                <a:ea typeface="Book Antiqua"/>
                <a:cs typeface="Book Antiqua"/>
                <a:sym typeface="Book Antiqua"/>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uto con didascalia">
    <p:bg>
      <p:bgPr>
        <a:blipFill rotWithShape="1">
          <a:blip r:embed="rId2">
            <a:alphaModFix/>
          </a:blip>
          <a:stretch>
            <a:fillRect b="0" l="0" r="0" t="0"/>
          </a:stretch>
        </a:blipFill>
      </p:bgPr>
    </p:bg>
    <p:spTree>
      <p:nvGrpSpPr>
        <p:cNvPr id="59" name="Shape 59"/>
        <p:cNvGrpSpPr/>
        <p:nvPr/>
      </p:nvGrpSpPr>
      <p:grpSpPr>
        <a:xfrm>
          <a:off x="0" y="0"/>
          <a:ext cx="0" cy="0"/>
          <a:chOff x="0" y="0"/>
          <a:chExt cx="0" cy="0"/>
        </a:xfrm>
      </p:grpSpPr>
      <p:sp>
        <p:nvSpPr>
          <p:cNvPr id="60" name="Shape 60"/>
          <p:cNvSpPr txBox="1"/>
          <p:nvPr>
            <p:ph type="title"/>
          </p:nvPr>
        </p:nvSpPr>
        <p:spPr>
          <a:xfrm>
            <a:off x="608945" y="381000"/>
            <a:ext cx="3250359" cy="1631950"/>
          </a:xfrm>
          <a:prstGeom prst="rect">
            <a:avLst/>
          </a:prstGeom>
          <a:noFill/>
          <a:ln>
            <a:noFill/>
          </a:ln>
        </p:spPr>
        <p:txBody>
          <a:bodyPr anchorCtr="0" anchor="b" bIns="91425" lIns="91425" rIns="91425" tIns="91425"/>
          <a:lstStyle>
            <a:lvl1pPr indent="0" lvl="0" marL="0" marR="0" rtl="0" algn="ctr">
              <a:spcBef>
                <a:spcPts val="0"/>
              </a:spcBef>
              <a:buClr>
                <a:schemeClr val="dk2"/>
              </a:buClr>
              <a:buFont typeface="Book Antiqua"/>
              <a:buNone/>
              <a:defRPr b="0" i="0" sz="3600" u="none" cap="none" strike="noStrike">
                <a:solidFill>
                  <a:schemeClr val="dk2"/>
                </a:solidFill>
                <a:latin typeface="Book Antiqua"/>
                <a:ea typeface="Book Antiqua"/>
                <a:cs typeface="Book Antiqua"/>
                <a:sym typeface="Book Antiqu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1" name="Shape 61"/>
          <p:cNvSpPr txBox="1"/>
          <p:nvPr>
            <p:ph idx="1" type="body"/>
          </p:nvPr>
        </p:nvSpPr>
        <p:spPr>
          <a:xfrm>
            <a:off x="4495800" y="381000"/>
            <a:ext cx="4149724" cy="5886449"/>
          </a:xfrm>
          <a:prstGeom prst="rect">
            <a:avLst/>
          </a:prstGeom>
          <a:noFill/>
          <a:ln>
            <a:noFill/>
          </a:ln>
        </p:spPr>
        <p:txBody>
          <a:bodyPr anchorCtr="0" anchor="t" bIns="91425" lIns="91425" rIns="91425" tIns="91425"/>
          <a:lstStyle>
            <a:lvl1pPr indent="-190500" lvl="0" marL="342900" marR="0" rtl="0" algn="l">
              <a:spcBef>
                <a:spcPts val="2000"/>
              </a:spcBef>
              <a:buClr>
                <a:schemeClr val="lt1"/>
              </a:buClr>
              <a:buSzPct val="100000"/>
              <a:buFont typeface="Noto Sans Symbols"/>
              <a:buChar char="●"/>
              <a:defRPr b="0" i="0" sz="2400" u="none" cap="none" strike="noStrike">
                <a:solidFill>
                  <a:schemeClr val="lt1"/>
                </a:solidFill>
                <a:latin typeface="Book Antiqua"/>
                <a:ea typeface="Book Antiqua"/>
                <a:cs typeface="Book Antiqua"/>
                <a:sym typeface="Book Antiqua"/>
              </a:defRPr>
            </a:lvl1pPr>
            <a:lvl2pPr indent="-203200" lvl="1" marL="685800" marR="0" rtl="0" algn="l">
              <a:spcBef>
                <a:spcPts val="600"/>
              </a:spcBef>
              <a:buClr>
                <a:schemeClr val="lt1"/>
              </a:buClr>
              <a:buSzPct val="100000"/>
              <a:buFont typeface="Noto Sans Symbols"/>
              <a:buChar char="●"/>
              <a:defRPr b="0" i="0" sz="2200" u="none" cap="none" strike="noStrike">
                <a:solidFill>
                  <a:schemeClr val="lt1"/>
                </a:solidFill>
                <a:latin typeface="Book Antiqua"/>
                <a:ea typeface="Book Antiqua"/>
                <a:cs typeface="Book Antiqua"/>
                <a:sym typeface="Book Antiqua"/>
              </a:defRPr>
            </a:lvl2pPr>
            <a:lvl3pPr indent="-222250" lvl="2" marL="1035050" marR="0" rtl="0" algn="l">
              <a:spcBef>
                <a:spcPts val="600"/>
              </a:spcBef>
              <a:buClr>
                <a:schemeClr val="lt1"/>
              </a:buClr>
              <a:buSzPct val="100000"/>
              <a:buFont typeface="Noto Sans Symbols"/>
              <a:buChar char="●"/>
              <a:defRPr b="0" i="0" sz="2000" u="none" cap="none" strike="noStrike">
                <a:solidFill>
                  <a:schemeClr val="lt1"/>
                </a:solidFill>
                <a:latin typeface="Book Antiqua"/>
                <a:ea typeface="Book Antiqua"/>
                <a:cs typeface="Book Antiqua"/>
                <a:sym typeface="Book Antiqua"/>
              </a:defRPr>
            </a:lvl3pPr>
            <a:lvl4pPr indent="-228600" lvl="3" marL="13716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4pPr>
            <a:lvl5pPr indent="-234950" lvl="4" marL="17208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5pPr>
            <a:lvl6pPr indent="-239713" lvl="5"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6pPr>
            <a:lvl7pPr indent="-239713" lvl="6" marL="23987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7pPr>
            <a:lvl8pPr indent="-241300" lvl="7" marL="2743200"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8pPr>
            <a:lvl9pPr indent="-230188" lvl="8" marL="3087688"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9pPr>
          </a:lstStyle>
          <a:p/>
        </p:txBody>
      </p:sp>
      <p:sp>
        <p:nvSpPr>
          <p:cNvPr id="62" name="Shape 62"/>
          <p:cNvSpPr txBox="1"/>
          <p:nvPr>
            <p:ph idx="2" type="body"/>
          </p:nvPr>
        </p:nvSpPr>
        <p:spPr>
          <a:xfrm>
            <a:off x="608945" y="2084389"/>
            <a:ext cx="3250359" cy="3935412"/>
          </a:xfrm>
          <a:prstGeom prst="rect">
            <a:avLst/>
          </a:prstGeom>
          <a:noFill/>
          <a:ln>
            <a:noFill/>
          </a:ln>
        </p:spPr>
        <p:txBody>
          <a:bodyPr anchorCtr="0" anchor="t" bIns="91425" lIns="91425" rIns="91425" tIns="91425"/>
          <a:lstStyle>
            <a:lvl1pPr indent="0" lvl="0" marL="0" marR="0" rtl="0" algn="ctr">
              <a:spcBef>
                <a:spcPts val="600"/>
              </a:spcBef>
              <a:buClr>
                <a:schemeClr val="dk2"/>
              </a:buClr>
              <a:buFont typeface="Noto Sans Symbols"/>
              <a:buNone/>
              <a:defRPr b="0" i="0" sz="1800" u="none" cap="none" strike="noStrike">
                <a:solidFill>
                  <a:schemeClr val="dk2"/>
                </a:solidFill>
                <a:latin typeface="Book Antiqua"/>
                <a:ea typeface="Book Antiqua"/>
                <a:cs typeface="Book Antiqua"/>
                <a:sym typeface="Book Antiqua"/>
              </a:defRPr>
            </a:lvl1pPr>
            <a:lvl2pPr indent="0" lvl="1" marL="457200" marR="0" rtl="0" algn="l">
              <a:spcBef>
                <a:spcPts val="600"/>
              </a:spcBef>
              <a:buClr>
                <a:schemeClr val="lt1"/>
              </a:buClr>
              <a:buFont typeface="Noto Sans Symbols"/>
              <a:buNone/>
              <a:defRPr b="0" i="0" sz="1200" u="none" cap="none" strike="noStrike">
                <a:solidFill>
                  <a:schemeClr val="lt1"/>
                </a:solidFill>
                <a:latin typeface="Book Antiqua"/>
                <a:ea typeface="Book Antiqua"/>
                <a:cs typeface="Book Antiqua"/>
                <a:sym typeface="Book Antiqua"/>
              </a:defRPr>
            </a:lvl2pPr>
            <a:lvl3pPr indent="0" lvl="2" marL="914400" marR="0" rtl="0" algn="l">
              <a:spcBef>
                <a:spcPts val="600"/>
              </a:spcBef>
              <a:buClr>
                <a:schemeClr val="lt1"/>
              </a:buClr>
              <a:buFont typeface="Noto Sans Symbols"/>
              <a:buNone/>
              <a:defRPr b="0" i="0" sz="1000" u="none" cap="none" strike="noStrike">
                <a:solidFill>
                  <a:schemeClr val="lt1"/>
                </a:solidFill>
                <a:latin typeface="Book Antiqua"/>
                <a:ea typeface="Book Antiqua"/>
                <a:cs typeface="Book Antiqua"/>
                <a:sym typeface="Book Antiqua"/>
              </a:defRPr>
            </a:lvl3pPr>
            <a:lvl4pPr indent="0" lvl="3" marL="1371600" marR="0" rtl="0" algn="l">
              <a:spcBef>
                <a:spcPts val="60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4pPr>
            <a:lvl5pPr indent="0" lvl="4" marL="1828800" marR="0" rtl="0" algn="l">
              <a:spcBef>
                <a:spcPts val="60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5pPr>
            <a:lvl6pPr indent="0" lvl="5" marL="2286000" marR="0" rtl="0" algn="l">
              <a:spcBef>
                <a:spcPts val="18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6pPr>
            <a:lvl7pPr indent="0" lvl="6" marL="2743200" marR="0" rtl="0" algn="l">
              <a:spcBef>
                <a:spcPts val="18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7pPr>
            <a:lvl8pPr indent="0" lvl="7" marL="3200400" marR="0" rtl="0" algn="l">
              <a:spcBef>
                <a:spcPts val="18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8pPr>
            <a:lvl9pPr indent="0" lvl="8" marL="3657600" marR="0" rtl="0" algn="l">
              <a:spcBef>
                <a:spcPts val="180"/>
              </a:spcBef>
              <a:buClr>
                <a:schemeClr val="lt1"/>
              </a:buClr>
              <a:buFont typeface="Noto Sans Symbols"/>
              <a:buNone/>
              <a:defRPr b="0" i="0" sz="900" u="none" cap="none" strike="noStrike">
                <a:solidFill>
                  <a:schemeClr val="lt1"/>
                </a:solidFill>
                <a:latin typeface="Book Antiqua"/>
                <a:ea typeface="Book Antiqua"/>
                <a:cs typeface="Book Antiqua"/>
                <a:sym typeface="Book Antiqua"/>
              </a:defRPr>
            </a:lvl9pPr>
          </a:lstStyle>
          <a:p/>
        </p:txBody>
      </p:sp>
      <p:sp>
        <p:nvSpPr>
          <p:cNvPr id="63" name="Shape 63"/>
          <p:cNvSpPr txBox="1"/>
          <p:nvPr>
            <p:ph idx="10" type="dt"/>
          </p:nvPr>
        </p:nvSpPr>
        <p:spPr>
          <a:xfrm>
            <a:off x="4495800" y="6356350"/>
            <a:ext cx="11430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64" name="Shape 64"/>
          <p:cNvSpPr txBox="1"/>
          <p:nvPr>
            <p:ph idx="11" type="ftr"/>
          </p:nvPr>
        </p:nvSpPr>
        <p:spPr>
          <a:xfrm>
            <a:off x="5791200" y="6356350"/>
            <a:ext cx="2895600" cy="365125"/>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65" name="Shape 65"/>
          <p:cNvSpPr txBox="1"/>
          <p:nvPr>
            <p:ph idx="12" type="sldNum"/>
          </p:nvPr>
        </p:nvSpPr>
        <p:spPr>
          <a:xfrm>
            <a:off x="1967425" y="6356350"/>
            <a:ext cx="5333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lang="en-GB" sz="1200">
                <a:solidFill>
                  <a:schemeClr val="dk2"/>
                </a:solidFill>
                <a:latin typeface="Book Antiqua"/>
                <a:ea typeface="Book Antiqua"/>
                <a:cs typeface="Book Antiqua"/>
                <a:sym typeface="Book Antiqua"/>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765174" y="79467"/>
            <a:ext cx="7612062" cy="1417638"/>
          </a:xfrm>
          <a:prstGeom prst="rect">
            <a:avLst/>
          </a:prstGeom>
          <a:noFill/>
          <a:ln>
            <a:noFill/>
          </a:ln>
        </p:spPr>
        <p:txBody>
          <a:bodyPr anchorCtr="0" anchor="ctr" bIns="91425" lIns="91425" rIns="91425" tIns="91425"/>
          <a:lstStyle>
            <a:lvl1pPr indent="0" lvl="0" marL="0" marR="0" rtl="0" algn="ctr">
              <a:spcBef>
                <a:spcPts val="0"/>
              </a:spcBef>
              <a:buClr>
                <a:schemeClr val="dk2"/>
              </a:buClr>
              <a:buFont typeface="Book Antiqua"/>
              <a:buNone/>
              <a:defRPr b="0" i="0" sz="4800" u="none" cap="none" strike="noStrike">
                <a:solidFill>
                  <a:schemeClr val="dk2"/>
                </a:solidFill>
                <a:latin typeface="Book Antiqua"/>
                <a:ea typeface="Book Antiqua"/>
                <a:cs typeface="Book Antiqua"/>
                <a:sym typeface="Book Antiqu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765175" y="2070846"/>
            <a:ext cx="7612064" cy="4182034"/>
          </a:xfrm>
          <a:prstGeom prst="rect">
            <a:avLst/>
          </a:prstGeom>
          <a:noFill/>
          <a:ln>
            <a:noFill/>
          </a:ln>
        </p:spPr>
        <p:txBody>
          <a:bodyPr anchorCtr="0" anchor="t" bIns="91425" lIns="91425" rIns="91425" tIns="91425"/>
          <a:lstStyle>
            <a:lvl1pPr indent="-190500" lvl="0" marL="342900" marR="0" rtl="0" algn="l">
              <a:spcBef>
                <a:spcPts val="2000"/>
              </a:spcBef>
              <a:buClr>
                <a:schemeClr val="lt1"/>
              </a:buClr>
              <a:buSzPct val="100000"/>
              <a:buFont typeface="Noto Sans Symbols"/>
              <a:buChar char="●"/>
              <a:defRPr b="0" i="0" sz="2400" u="none" cap="none" strike="noStrike">
                <a:solidFill>
                  <a:schemeClr val="lt1"/>
                </a:solidFill>
                <a:latin typeface="Book Antiqua"/>
                <a:ea typeface="Book Antiqua"/>
                <a:cs typeface="Book Antiqua"/>
                <a:sym typeface="Book Antiqua"/>
              </a:defRPr>
            </a:lvl1pPr>
            <a:lvl2pPr indent="-203200" lvl="1" marL="685800" marR="0" rtl="0" algn="l">
              <a:spcBef>
                <a:spcPts val="600"/>
              </a:spcBef>
              <a:buClr>
                <a:schemeClr val="lt1"/>
              </a:buClr>
              <a:buSzPct val="100000"/>
              <a:buFont typeface="Noto Sans Symbols"/>
              <a:buChar char="●"/>
              <a:defRPr b="0" i="0" sz="2200" u="none" cap="none" strike="noStrike">
                <a:solidFill>
                  <a:schemeClr val="lt1"/>
                </a:solidFill>
                <a:latin typeface="Book Antiqua"/>
                <a:ea typeface="Book Antiqua"/>
                <a:cs typeface="Book Antiqua"/>
                <a:sym typeface="Book Antiqua"/>
              </a:defRPr>
            </a:lvl2pPr>
            <a:lvl3pPr indent="-222250" lvl="2" marL="1035050" marR="0" rtl="0" algn="l">
              <a:spcBef>
                <a:spcPts val="600"/>
              </a:spcBef>
              <a:buClr>
                <a:schemeClr val="lt1"/>
              </a:buClr>
              <a:buSzPct val="100000"/>
              <a:buFont typeface="Noto Sans Symbols"/>
              <a:buChar char="●"/>
              <a:defRPr b="0" i="0" sz="2000" u="none" cap="none" strike="noStrike">
                <a:solidFill>
                  <a:schemeClr val="lt1"/>
                </a:solidFill>
                <a:latin typeface="Book Antiqua"/>
                <a:ea typeface="Book Antiqua"/>
                <a:cs typeface="Book Antiqua"/>
                <a:sym typeface="Book Antiqua"/>
              </a:defRPr>
            </a:lvl3pPr>
            <a:lvl4pPr indent="-228600" lvl="3" marL="137160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4pPr>
            <a:lvl5pPr indent="-234950" lvl="4" marL="1720850" marR="0" rtl="0" algn="l">
              <a:spcBef>
                <a:spcPts val="60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5pPr>
            <a:lvl6pPr indent="-239713" lvl="5" marL="20558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6pPr>
            <a:lvl7pPr indent="-239713" lvl="6" marL="2398713"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7pPr>
            <a:lvl8pPr indent="-241300" lvl="7" marL="2743200"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8pPr>
            <a:lvl9pPr indent="-230188" lvl="8" marL="3087688" marR="0" rtl="0" algn="l">
              <a:spcBef>
                <a:spcPts val="360"/>
              </a:spcBef>
              <a:buClr>
                <a:schemeClr val="lt1"/>
              </a:buClr>
              <a:buSzPct val="100000"/>
              <a:buFont typeface="Noto Sans Symbols"/>
              <a:buChar char="●"/>
              <a:defRPr b="0" i="0" sz="1800" u="none" cap="none" strike="noStrike">
                <a:solidFill>
                  <a:schemeClr val="lt1"/>
                </a:solidFill>
                <a:latin typeface="Book Antiqua"/>
                <a:ea typeface="Book Antiqua"/>
                <a:cs typeface="Book Antiqua"/>
                <a:sym typeface="Book Antiqua"/>
              </a:defRPr>
            </a:lvl9pPr>
          </a:lstStyle>
          <a:p/>
        </p:txBody>
      </p:sp>
      <p:sp>
        <p:nvSpPr>
          <p:cNvPr id="8" name="Shape 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9" name="Shape 9"/>
          <p:cNvSpPr txBox="1"/>
          <p:nvPr>
            <p:ph idx="11" type="ftr"/>
          </p:nvPr>
        </p:nvSpPr>
        <p:spPr>
          <a:xfrm>
            <a:off x="443752" y="6356350"/>
            <a:ext cx="28956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Book Antiqua"/>
                <a:ea typeface="Book Antiqua"/>
                <a:cs typeface="Book Antiqua"/>
                <a:sym typeface="Book Antiqua"/>
              </a:defRPr>
            </a:lvl1pPr>
            <a:lvl2pPr indent="0" lvl="1" marL="457200" marR="0" rtl="0" algn="l">
              <a:spcBef>
                <a:spcPts val="0"/>
              </a:spcBef>
              <a:buNone/>
              <a:defRPr b="0" i="0" sz="1800" u="none" cap="none" strike="noStrike">
                <a:solidFill>
                  <a:schemeClr val="dk1"/>
                </a:solidFill>
                <a:latin typeface="Book Antiqua"/>
                <a:ea typeface="Book Antiqua"/>
                <a:cs typeface="Book Antiqua"/>
                <a:sym typeface="Book Antiqua"/>
              </a:defRPr>
            </a:lvl2pPr>
            <a:lvl3pPr indent="0" lvl="2" marL="914400" marR="0" rtl="0" algn="l">
              <a:spcBef>
                <a:spcPts val="0"/>
              </a:spcBef>
              <a:buNone/>
              <a:defRPr b="0" i="0" sz="1800" u="none" cap="none" strike="noStrike">
                <a:solidFill>
                  <a:schemeClr val="dk1"/>
                </a:solidFill>
                <a:latin typeface="Book Antiqua"/>
                <a:ea typeface="Book Antiqua"/>
                <a:cs typeface="Book Antiqua"/>
                <a:sym typeface="Book Antiqua"/>
              </a:defRPr>
            </a:lvl3pPr>
            <a:lvl4pPr indent="0" lvl="3" marL="1371600" marR="0" rtl="0" algn="l">
              <a:spcBef>
                <a:spcPts val="0"/>
              </a:spcBef>
              <a:buNone/>
              <a:defRPr b="0" i="0" sz="1800" u="none" cap="none" strike="noStrike">
                <a:solidFill>
                  <a:schemeClr val="dk1"/>
                </a:solidFill>
                <a:latin typeface="Book Antiqua"/>
                <a:ea typeface="Book Antiqua"/>
                <a:cs typeface="Book Antiqua"/>
                <a:sym typeface="Book Antiqua"/>
              </a:defRPr>
            </a:lvl4pPr>
            <a:lvl5pPr indent="0" lvl="4" marL="1828800" marR="0" rtl="0" algn="l">
              <a:spcBef>
                <a:spcPts val="0"/>
              </a:spcBef>
              <a:buNone/>
              <a:defRPr b="0" i="0" sz="1800" u="none" cap="none" strike="noStrike">
                <a:solidFill>
                  <a:schemeClr val="dk1"/>
                </a:solidFill>
                <a:latin typeface="Book Antiqua"/>
                <a:ea typeface="Book Antiqua"/>
                <a:cs typeface="Book Antiqua"/>
                <a:sym typeface="Book Antiqua"/>
              </a:defRPr>
            </a:lvl5pPr>
            <a:lvl6pPr indent="0" lvl="5" marL="2286000" marR="0" rtl="0" algn="l">
              <a:spcBef>
                <a:spcPts val="0"/>
              </a:spcBef>
              <a:buNone/>
              <a:defRPr b="0" i="0" sz="1800" u="none" cap="none" strike="noStrike">
                <a:solidFill>
                  <a:schemeClr val="dk1"/>
                </a:solidFill>
                <a:latin typeface="Book Antiqua"/>
                <a:ea typeface="Book Antiqua"/>
                <a:cs typeface="Book Antiqua"/>
                <a:sym typeface="Book Antiqua"/>
              </a:defRPr>
            </a:lvl6pPr>
            <a:lvl7pPr indent="0" lvl="6" marL="2743200" marR="0" rtl="0" algn="l">
              <a:spcBef>
                <a:spcPts val="0"/>
              </a:spcBef>
              <a:buNone/>
              <a:defRPr b="0" i="0" sz="1800" u="none" cap="none" strike="noStrike">
                <a:solidFill>
                  <a:schemeClr val="dk1"/>
                </a:solidFill>
                <a:latin typeface="Book Antiqua"/>
                <a:ea typeface="Book Antiqua"/>
                <a:cs typeface="Book Antiqua"/>
                <a:sym typeface="Book Antiqua"/>
              </a:defRPr>
            </a:lvl7pPr>
            <a:lvl8pPr indent="0" lvl="7" marL="3200400" marR="0" rtl="0" algn="l">
              <a:spcBef>
                <a:spcPts val="0"/>
              </a:spcBef>
              <a:buNone/>
              <a:defRPr b="0" i="0" sz="1800" u="none" cap="none" strike="noStrike">
                <a:solidFill>
                  <a:schemeClr val="dk1"/>
                </a:solidFill>
                <a:latin typeface="Book Antiqua"/>
                <a:ea typeface="Book Antiqua"/>
                <a:cs typeface="Book Antiqua"/>
                <a:sym typeface="Book Antiqua"/>
              </a:defRPr>
            </a:lvl8pPr>
            <a:lvl9pPr indent="0" lvl="8" marL="3657600" marR="0" rtl="0" algn="l">
              <a:spcBef>
                <a:spcPts val="0"/>
              </a:spcBef>
              <a:buNone/>
              <a:defRPr b="0" i="0" sz="1800" u="none" cap="none" strike="noStrike">
                <a:solidFill>
                  <a:schemeClr val="dk1"/>
                </a:solidFill>
                <a:latin typeface="Book Antiqua"/>
                <a:ea typeface="Book Antiqua"/>
                <a:cs typeface="Book Antiqua"/>
                <a:sym typeface="Book Antiqua"/>
              </a:defRPr>
            </a:lvl9pPr>
          </a:lstStyle>
          <a:p/>
        </p:txBody>
      </p:sp>
      <p:sp>
        <p:nvSpPr>
          <p:cNvPr id="10" name="Shape 10"/>
          <p:cNvSpPr txBox="1"/>
          <p:nvPr>
            <p:ph idx="12" type="sldNum"/>
          </p:nvPr>
        </p:nvSpPr>
        <p:spPr>
          <a:xfrm>
            <a:off x="4305300" y="6356350"/>
            <a:ext cx="533399" cy="365125"/>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i="0" lang="en-GB" sz="1200" u="none" cap="none" strike="noStrike">
                <a:solidFill>
                  <a:schemeClr val="lt1"/>
                </a:solidFill>
                <a:latin typeface="Book Antiqua"/>
                <a:ea typeface="Book Antiqua"/>
                <a:cs typeface="Book Antiqua"/>
                <a:sym typeface="Book Antiqua"/>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0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0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ctrTitle"/>
          </p:nvPr>
        </p:nvSpPr>
        <p:spPr>
          <a:xfrm>
            <a:off x="87922" y="1983155"/>
            <a:ext cx="8987691" cy="1055496"/>
          </a:xfrm>
          <a:prstGeom prst="rect">
            <a:avLst/>
          </a:prstGeom>
          <a:noFill/>
          <a:ln>
            <a:noFill/>
          </a:ln>
        </p:spPr>
        <p:txBody>
          <a:bodyPr anchorCtr="0" anchor="b" bIns="45700" lIns="91425" rIns="91425" tIns="45700">
            <a:noAutofit/>
          </a:bodyPr>
          <a:lstStyle/>
          <a:p>
            <a:pPr indent="0" lvl="0" marL="0" marR="0" rtl="0" algn="l">
              <a:spcBef>
                <a:spcPts val="0"/>
              </a:spcBef>
              <a:buClr>
                <a:srgbClr val="F0F0EB"/>
              </a:buClr>
              <a:buSzPct val="25000"/>
              <a:buFont typeface="Book Antiqua"/>
              <a:buNone/>
            </a:pPr>
            <a:r>
              <a:rPr b="1" i="0" lang="en-GB" sz="6000" u="none" cap="none" strike="noStrike">
                <a:solidFill>
                  <a:srgbClr val="F0F0EB"/>
                </a:solidFill>
                <a:latin typeface="Book Antiqua"/>
                <a:ea typeface="Book Antiqua"/>
                <a:cs typeface="Book Antiqua"/>
                <a:sym typeface="Book Antiqua"/>
              </a:rPr>
              <a:t>GAMES IN DIDACTICS</a:t>
            </a:r>
          </a:p>
        </p:txBody>
      </p:sp>
      <p:sp>
        <p:nvSpPr>
          <p:cNvPr id="98" name="Shape 98"/>
          <p:cNvSpPr txBox="1"/>
          <p:nvPr>
            <p:ph idx="1" type="subTitle"/>
          </p:nvPr>
        </p:nvSpPr>
        <p:spPr>
          <a:xfrm>
            <a:off x="87922" y="3396723"/>
            <a:ext cx="8987689" cy="987551"/>
          </a:xfrm>
          <a:prstGeom prst="rect">
            <a:avLst/>
          </a:prstGeom>
          <a:noFill/>
          <a:ln>
            <a:noFill/>
          </a:ln>
        </p:spPr>
        <p:txBody>
          <a:bodyPr anchorCtr="0" anchor="t" bIns="45700" lIns="91425" rIns="91425" tIns="45700">
            <a:noAutofit/>
          </a:bodyPr>
          <a:lstStyle/>
          <a:p>
            <a:pPr indent="0" lvl="0" marL="0" marR="0" rtl="0" algn="l">
              <a:spcBef>
                <a:spcPts val="0"/>
              </a:spcBef>
              <a:buClr>
                <a:schemeClr val="dk2"/>
              </a:buClr>
              <a:buSzPct val="25000"/>
              <a:buFont typeface="Noto Sans Symbols"/>
              <a:buNone/>
            </a:pPr>
            <a:r>
              <a:rPr b="0" i="0" lang="en-GB" sz="3200" u="none" cap="none" strike="noStrike">
                <a:solidFill>
                  <a:schemeClr val="dk2"/>
                </a:solidFill>
                <a:latin typeface="Book Antiqua"/>
                <a:ea typeface="Book Antiqua"/>
                <a:cs typeface="Book Antiqua"/>
                <a:sym typeface="Book Antiqua"/>
              </a:rPr>
              <a:t>A kit that will make you play with your brain…</a:t>
            </a:r>
          </a:p>
        </p:txBody>
      </p:sp>
      <p:sp>
        <p:nvSpPr>
          <p:cNvPr id="99" name="Shape 99"/>
          <p:cNvSpPr txBox="1"/>
          <p:nvPr/>
        </p:nvSpPr>
        <p:spPr>
          <a:xfrm>
            <a:off x="1005873" y="5495203"/>
            <a:ext cx="7850225" cy="126188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GB" sz="2800" u="none" cap="none" strike="noStrike">
                <a:solidFill>
                  <a:srgbClr val="FFFFFF"/>
                </a:solidFill>
                <a:latin typeface="Book Antiqua"/>
                <a:ea typeface="Book Antiqua"/>
                <a:cs typeface="Book Antiqua"/>
                <a:sym typeface="Book Antiqua"/>
              </a:rPr>
              <a:t>Host: Mr. </a:t>
            </a:r>
            <a:r>
              <a:rPr lang="en-GB" sz="2800">
                <a:solidFill>
                  <a:srgbClr val="FFFFFF"/>
                </a:solidFill>
                <a:latin typeface="Book Antiqua"/>
                <a:ea typeface="Book Antiqua"/>
                <a:cs typeface="Book Antiqua"/>
                <a:sym typeface="Book Antiqua"/>
              </a:rPr>
              <a:t>Carlo Carzan</a:t>
            </a:r>
          </a:p>
          <a:p>
            <a:pPr indent="0" lvl="0" marL="0" marR="0" rtl="0" algn="l">
              <a:spcBef>
                <a:spcPts val="0"/>
              </a:spcBef>
              <a:buNone/>
            </a:pPr>
            <a:r>
              <a:t/>
            </a:r>
            <a:endParaRPr sz="2400">
              <a:solidFill>
                <a:srgbClr val="FFFFFF"/>
              </a:solidFill>
              <a:latin typeface="Book Antiqua"/>
              <a:ea typeface="Book Antiqua"/>
              <a:cs typeface="Book Antiqua"/>
              <a:sym typeface="Book Antiqua"/>
            </a:endParaRPr>
          </a:p>
          <a:p>
            <a:pPr indent="0" lvl="0" marL="0" marR="0" rtl="0" algn="l">
              <a:spcBef>
                <a:spcPts val="0"/>
              </a:spcBef>
              <a:buSzPct val="25000"/>
              <a:buNone/>
            </a:pPr>
            <a:r>
              <a:rPr lang="en-GB" sz="2400">
                <a:solidFill>
                  <a:srgbClr val="FFFFFF"/>
                </a:solidFill>
                <a:latin typeface="Book Antiqua"/>
                <a:ea typeface="Book Antiqua"/>
                <a:cs typeface="Book Antiqua"/>
                <a:sym typeface="Book Antiqua"/>
              </a:rPr>
              <a:t>Translators: Mr. Antonello Saeli &amp; Mrs. Mary Sancataldo</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 calcmode="lin" valueType="num">
                                      <p:cBhvr additive="base">
                                        <p:cTn dur="800"/>
                                        <p:tgtEl>
                                          <p:spTgt spid="9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765174" y="732772"/>
            <a:ext cx="7612062" cy="1233206"/>
          </a:xfrm>
          <a:prstGeom prst="rect">
            <a:avLst/>
          </a:prstGeom>
          <a:noFill/>
          <a:ln>
            <a:noFill/>
          </a:ln>
        </p:spPr>
        <p:txBody>
          <a:bodyPr anchorCtr="0" anchor="ctr" bIns="45700" lIns="91425" rIns="91425" tIns="45700">
            <a:noAutofit/>
          </a:bodyPr>
          <a:lstStyle/>
          <a:p>
            <a:pPr indent="0" lvl="0" marL="0" marR="0" rtl="0" algn="ctr">
              <a:spcBef>
                <a:spcPts val="0"/>
              </a:spcBef>
              <a:buClr>
                <a:srgbClr val="F0F0EB"/>
              </a:buClr>
              <a:buSzPct val="25000"/>
              <a:buFont typeface="Book Antiqua"/>
              <a:buNone/>
            </a:pPr>
            <a:r>
              <a:rPr b="1" i="0" lang="en-GB" sz="6000" u="none" cap="none" strike="noStrike">
                <a:solidFill>
                  <a:srgbClr val="F0F0EB"/>
                </a:solidFill>
                <a:latin typeface="Book Antiqua"/>
                <a:ea typeface="Book Antiqua"/>
                <a:cs typeface="Book Antiqua"/>
                <a:sym typeface="Book Antiqua"/>
              </a:rPr>
              <a:t>LOONY QUEST</a:t>
            </a:r>
          </a:p>
        </p:txBody>
      </p:sp>
      <p:sp>
        <p:nvSpPr>
          <p:cNvPr id="232" name="Shape 232"/>
          <p:cNvSpPr txBox="1"/>
          <p:nvPr>
            <p:ph idx="1" type="body"/>
          </p:nvPr>
        </p:nvSpPr>
        <p:spPr>
          <a:xfrm>
            <a:off x="765172" y="2420096"/>
            <a:ext cx="7612064" cy="4182034"/>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lt1"/>
              </a:buClr>
              <a:buSzPct val="100000"/>
              <a:buFont typeface="Noto Sans Symbols"/>
              <a:buChar char="●"/>
            </a:pPr>
            <a:r>
              <a:rPr b="0" i="0" lang="en-GB" sz="3600" u="none" cap="none" strike="noStrike">
                <a:solidFill>
                  <a:schemeClr val="lt1"/>
                </a:solidFill>
                <a:latin typeface="Book Antiqua"/>
                <a:ea typeface="Book Antiqua"/>
                <a:cs typeface="Book Antiqua"/>
                <a:sym typeface="Book Antiqua"/>
              </a:rPr>
              <a:t>Number of players: 2 – 5</a:t>
            </a:r>
          </a:p>
          <a:p>
            <a:pPr indent="0" lvl="0" marL="0" marR="0" rtl="0" algn="l">
              <a:spcBef>
                <a:spcPts val="2000"/>
              </a:spcBef>
              <a:spcAft>
                <a:spcPts val="0"/>
              </a:spcAft>
              <a:buClr>
                <a:schemeClr val="lt1"/>
              </a:buClr>
              <a:buSzPct val="25000"/>
              <a:buFont typeface="Noto Sans Symbols"/>
              <a:buNone/>
            </a:pPr>
            <a:r>
              <a:t/>
            </a:r>
            <a:endParaRPr b="0" i="0" sz="3600" u="none" cap="none" strike="noStrike">
              <a:solidFill>
                <a:schemeClr val="lt1"/>
              </a:solidFill>
              <a:latin typeface="Book Antiqua"/>
              <a:ea typeface="Book Antiqua"/>
              <a:cs typeface="Book Antiqua"/>
              <a:sym typeface="Book Antiqua"/>
            </a:endParaRPr>
          </a:p>
          <a:p>
            <a:pPr indent="-342900" lvl="0" marL="342900" marR="0" rtl="0" algn="l">
              <a:spcBef>
                <a:spcPts val="2000"/>
              </a:spcBef>
              <a:spcAft>
                <a:spcPts val="0"/>
              </a:spcAft>
              <a:buClr>
                <a:schemeClr val="lt1"/>
              </a:buClr>
              <a:buSzPct val="100000"/>
              <a:buFont typeface="Noto Sans Symbols"/>
              <a:buChar char="●"/>
            </a:pPr>
            <a:r>
              <a:rPr b="0" i="0" lang="en-GB" sz="3600" u="none" cap="none" strike="noStrike">
                <a:solidFill>
                  <a:schemeClr val="lt1"/>
                </a:solidFill>
                <a:latin typeface="Book Antiqua"/>
                <a:ea typeface="Book Antiqua"/>
                <a:cs typeface="Book Antiqua"/>
                <a:sym typeface="Book Antiqua"/>
              </a:rPr>
              <a:t>Playing time: 20 minutes</a:t>
            </a:r>
          </a:p>
          <a:p>
            <a:pPr indent="0" lvl="0" marL="0" marR="0" rtl="0" algn="l">
              <a:spcBef>
                <a:spcPts val="2000"/>
              </a:spcBef>
              <a:spcAft>
                <a:spcPts val="0"/>
              </a:spcAft>
              <a:buClr>
                <a:schemeClr val="lt1"/>
              </a:buClr>
              <a:buSzPct val="25000"/>
              <a:buFont typeface="Noto Sans Symbols"/>
              <a:buNone/>
            </a:pPr>
            <a:r>
              <a:t/>
            </a:r>
            <a:endParaRPr b="0" i="0" sz="3600" u="none" cap="none" strike="noStrike">
              <a:solidFill>
                <a:schemeClr val="lt1"/>
              </a:solidFill>
              <a:latin typeface="Book Antiqua"/>
              <a:ea typeface="Book Antiqua"/>
              <a:cs typeface="Book Antiqua"/>
              <a:sym typeface="Book Antiqua"/>
            </a:endParaRPr>
          </a:p>
          <a:p>
            <a:pPr indent="-342900" lvl="0" marL="342900" marR="0" rtl="0" algn="l">
              <a:spcBef>
                <a:spcPts val="2000"/>
              </a:spcBef>
              <a:buClr>
                <a:schemeClr val="lt1"/>
              </a:buClr>
              <a:buSzPct val="100000"/>
              <a:buFont typeface="Noto Sans Symbols"/>
              <a:buChar char="●"/>
            </a:pPr>
            <a:r>
              <a:rPr b="0" i="0" lang="en-GB" sz="3600" u="none" cap="none" strike="noStrike">
                <a:solidFill>
                  <a:schemeClr val="lt1"/>
                </a:solidFill>
                <a:latin typeface="Book Antiqua"/>
                <a:ea typeface="Book Antiqua"/>
                <a:cs typeface="Book Antiqua"/>
                <a:sym typeface="Book Antiqua"/>
              </a:rPr>
              <a:t>Age: 8+</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idx="1" type="body"/>
          </p:nvPr>
        </p:nvSpPr>
        <p:spPr>
          <a:xfrm>
            <a:off x="765175" y="1412875"/>
            <a:ext cx="7612064" cy="5111748"/>
          </a:xfrm>
          <a:prstGeom prst="rect">
            <a:avLst/>
          </a:prstGeom>
          <a:noFill/>
          <a:ln>
            <a:noFill/>
          </a:ln>
        </p:spPr>
        <p:txBody>
          <a:bodyPr anchorCtr="0" anchor="t" bIns="45700" lIns="91425" rIns="91425" tIns="45700">
            <a:noAutofit/>
          </a:bodyPr>
          <a:lstStyle/>
          <a:p>
            <a:pPr indent="-342900" lvl="0" marL="342900" marR="0" rtl="0" algn="l">
              <a:spcBef>
                <a:spcPts val="0"/>
              </a:spcBef>
              <a:buClr>
                <a:srgbClr val="F8F8F8"/>
              </a:buClr>
              <a:buSzPct val="100000"/>
              <a:buFont typeface="Noto Sans Symbols"/>
              <a:buChar char="●"/>
            </a:pPr>
            <a:r>
              <a:rPr b="1" i="0" lang="en-GB" sz="2800" u="none" cap="none" strike="noStrike">
                <a:solidFill>
                  <a:srgbClr val="F8F8F8"/>
                </a:solidFill>
                <a:latin typeface="Book Antiqua"/>
                <a:ea typeface="Book Antiqua"/>
                <a:cs typeface="Book Antiqua"/>
                <a:sym typeface="Book Antiqua"/>
              </a:rPr>
              <a:t>IN THE WONDERFUL LAND OF ARKADIA, A VERY OLD KING HAS NO HEIR. HE ORGANIZES A TOURNAMENT TO OFFER HIS THRONE TO THE BRAVEST ADVENTURER OF THE KINGDOM. UP TO FIVE FINALISTS WILL WANDER SEVEN WORLDS FULL OF SURPRISES...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500"/>
                                        <p:tgtEl>
                                          <p:spTgt spid="2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idx="1" type="body"/>
          </p:nvPr>
        </p:nvSpPr>
        <p:spPr>
          <a:xfrm>
            <a:off x="164943" y="247432"/>
            <a:ext cx="8791434" cy="6400250"/>
          </a:xfrm>
          <a:prstGeom prst="rect">
            <a:avLst/>
          </a:prstGeom>
          <a:noFill/>
          <a:ln>
            <a:noFill/>
          </a:ln>
        </p:spPr>
        <p:txBody>
          <a:bodyPr anchorCtr="0" anchor="t" bIns="45700" lIns="91425" rIns="91425" tIns="45700">
            <a:noAutofit/>
          </a:bodyPr>
          <a:lstStyle/>
          <a:p>
            <a:pPr indent="-342900" lvl="0" marL="342900" marR="0" rtl="0" algn="l">
              <a:spcBef>
                <a:spcPts val="0"/>
              </a:spcBef>
              <a:buClr>
                <a:srgbClr val="F8F8F8"/>
              </a:buClr>
              <a:buSzPct val="100000"/>
              <a:buFont typeface="Noto Sans Symbols"/>
              <a:buChar char="●"/>
            </a:pPr>
            <a:r>
              <a:rPr b="1" i="0" lang="en-GB" sz="3200" u="none" cap="none" strike="noStrike">
                <a:solidFill>
                  <a:srgbClr val="F8F8F8"/>
                </a:solidFill>
                <a:latin typeface="Book Antiqua"/>
                <a:ea typeface="Book Antiqua"/>
                <a:cs typeface="Book Antiqua"/>
                <a:sym typeface="Book Antiqua"/>
              </a:rPr>
              <a:t>IN THE DRAWING GAME LOONY QUEST, PLAYERS STUDY CHALLENGING LEVEL CARDS, THEN TRY TO REPLICATE THE OUTLINE TO MEET TARGETS AND AVOID OBSTACLES ON THEIR TRACING SHEETS. ONCE FINISHED, PLAYERS PLACE THEIR SHEETS ON TOP OF THE LEVEL CARD TO SEE WHETHER THE DRAWINGS LINE UP WITH THE TARGETS THEY MEANT TO HIT — OR AVOID.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xEl>
                                              <p:pRg end="0" st="0"/>
                                            </p:txEl>
                                          </p:spTgt>
                                        </p:tgtEl>
                                        <p:attrNameLst>
                                          <p:attrName>style.visibility</p:attrName>
                                        </p:attrNameLst>
                                      </p:cBhvr>
                                      <p:to>
                                        <p:strVal val="visible"/>
                                      </p:to>
                                    </p:set>
                                    <p:animEffect filter="fade" transition="in">
                                      <p:cBhvr>
                                        <p:cTn dur="500"/>
                                        <p:tgtEl>
                                          <p:spTgt spid="24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pic>
        <p:nvPicPr>
          <p:cNvPr id="247" name="Shape 247"/>
          <p:cNvPicPr preferRelativeResize="0"/>
          <p:nvPr>
            <p:ph idx="1" type="body"/>
          </p:nvPr>
        </p:nvPicPr>
        <p:blipFill rotWithShape="1">
          <a:blip r:embed="rId3">
            <a:alphaModFix/>
          </a:blip>
          <a:srcRect b="0" l="0" r="0" t="0"/>
          <a:stretch/>
        </p:blipFill>
        <p:spPr>
          <a:xfrm>
            <a:off x="0" y="591562"/>
            <a:ext cx="9144000" cy="51442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765175" y="840579"/>
            <a:ext cx="7612062" cy="1222282"/>
          </a:xfrm>
          <a:prstGeom prst="rect">
            <a:avLst/>
          </a:prstGeom>
          <a:noFill/>
          <a:ln>
            <a:noFill/>
          </a:ln>
        </p:spPr>
        <p:txBody>
          <a:bodyPr anchorCtr="0" anchor="ctr" bIns="45700" lIns="91425" rIns="91425" tIns="45700">
            <a:noAutofit/>
          </a:bodyPr>
          <a:lstStyle/>
          <a:p>
            <a:pPr indent="0" lvl="0" marL="0" marR="0" rtl="0" algn="ctr">
              <a:spcBef>
                <a:spcPts val="0"/>
              </a:spcBef>
              <a:buClr>
                <a:srgbClr val="F0F0EB"/>
              </a:buClr>
              <a:buSzPct val="25000"/>
              <a:buFont typeface="Book Antiqua"/>
              <a:buNone/>
            </a:pPr>
            <a:r>
              <a:rPr b="1" i="0" lang="en-GB" sz="6000" u="none" cap="none" strike="noStrike">
                <a:solidFill>
                  <a:srgbClr val="F0F0EB"/>
                </a:solidFill>
                <a:latin typeface="Book Antiqua"/>
                <a:ea typeface="Book Antiqua"/>
                <a:cs typeface="Book Antiqua"/>
                <a:sym typeface="Book Antiqua"/>
              </a:rPr>
              <a:t>DIXIT</a:t>
            </a:r>
          </a:p>
        </p:txBody>
      </p:sp>
      <p:sp>
        <p:nvSpPr>
          <p:cNvPr id="253" name="Shape 253"/>
          <p:cNvSpPr txBox="1"/>
          <p:nvPr>
            <p:ph idx="1" type="body"/>
          </p:nvPr>
        </p:nvSpPr>
        <p:spPr>
          <a:xfrm>
            <a:off x="765175" y="2070846"/>
            <a:ext cx="7612064" cy="4628404"/>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lt1"/>
              </a:buClr>
              <a:buSzPct val="100000"/>
              <a:buFont typeface="Noto Sans Symbols"/>
              <a:buChar char="●"/>
            </a:pPr>
            <a:r>
              <a:rPr b="0" i="0" lang="en-GB" sz="3600" u="none" cap="none" strike="noStrike">
                <a:solidFill>
                  <a:schemeClr val="lt1"/>
                </a:solidFill>
                <a:latin typeface="Book Antiqua"/>
                <a:ea typeface="Book Antiqua"/>
                <a:cs typeface="Book Antiqua"/>
                <a:sym typeface="Book Antiqua"/>
              </a:rPr>
              <a:t>Number of players: 3 – 6 </a:t>
            </a:r>
          </a:p>
          <a:p>
            <a:pPr indent="0" lvl="0" marL="0" marR="0" rtl="0" algn="l">
              <a:spcBef>
                <a:spcPts val="2000"/>
              </a:spcBef>
              <a:spcAft>
                <a:spcPts val="0"/>
              </a:spcAft>
              <a:buClr>
                <a:schemeClr val="lt1"/>
              </a:buClr>
              <a:buSzPct val="25000"/>
              <a:buFont typeface="Noto Sans Symbols"/>
              <a:buNone/>
            </a:pPr>
            <a:r>
              <a:rPr b="0" i="0" lang="en-GB" sz="3600" u="none" cap="none" strike="noStrike">
                <a:solidFill>
                  <a:schemeClr val="lt1"/>
                </a:solidFill>
                <a:latin typeface="Book Antiqua"/>
                <a:ea typeface="Book Antiqua"/>
                <a:cs typeface="Book Antiqua"/>
                <a:sym typeface="Book Antiqua"/>
              </a:rPr>
              <a:t>   (</a:t>
            </a:r>
            <a:r>
              <a:rPr b="0" i="0" lang="en-GB" sz="2800" u="none" cap="none" strike="noStrike">
                <a:solidFill>
                  <a:schemeClr val="lt1"/>
                </a:solidFill>
                <a:latin typeface="Book Antiqua"/>
                <a:ea typeface="Book Antiqua"/>
                <a:cs typeface="Book Antiqua"/>
                <a:sym typeface="Book Antiqua"/>
              </a:rPr>
              <a:t>up to 12 in the “Odyssey” version</a:t>
            </a:r>
            <a:r>
              <a:rPr b="0" i="0" lang="en-GB" sz="3600" u="none" cap="none" strike="noStrike">
                <a:solidFill>
                  <a:schemeClr val="lt1"/>
                </a:solidFill>
                <a:latin typeface="Book Antiqua"/>
                <a:ea typeface="Book Antiqua"/>
                <a:cs typeface="Book Antiqua"/>
                <a:sym typeface="Book Antiqua"/>
              </a:rPr>
              <a:t>)</a:t>
            </a:r>
          </a:p>
          <a:p>
            <a:pPr indent="0" lvl="0" marL="0" marR="0" rtl="0" algn="l">
              <a:spcBef>
                <a:spcPts val="2000"/>
              </a:spcBef>
              <a:spcAft>
                <a:spcPts val="0"/>
              </a:spcAft>
              <a:buClr>
                <a:schemeClr val="lt1"/>
              </a:buClr>
              <a:buSzPct val="25000"/>
              <a:buFont typeface="Noto Sans Symbols"/>
              <a:buNone/>
            </a:pPr>
            <a:r>
              <a:t/>
            </a:r>
            <a:endParaRPr b="0" i="0" sz="2000" u="none" cap="none" strike="noStrike">
              <a:solidFill>
                <a:schemeClr val="lt1"/>
              </a:solidFill>
              <a:latin typeface="Book Antiqua"/>
              <a:ea typeface="Book Antiqua"/>
              <a:cs typeface="Book Antiqua"/>
              <a:sym typeface="Book Antiqua"/>
            </a:endParaRPr>
          </a:p>
          <a:p>
            <a:pPr indent="-342900" lvl="0" marL="342900" marR="0" rtl="0" algn="l">
              <a:spcBef>
                <a:spcPts val="2000"/>
              </a:spcBef>
              <a:spcAft>
                <a:spcPts val="0"/>
              </a:spcAft>
              <a:buClr>
                <a:schemeClr val="lt1"/>
              </a:buClr>
              <a:buSzPct val="100000"/>
              <a:buFont typeface="Noto Sans Symbols"/>
              <a:buChar char="●"/>
            </a:pPr>
            <a:r>
              <a:rPr b="0" i="0" lang="en-GB" sz="3600" u="none" cap="none" strike="noStrike">
                <a:solidFill>
                  <a:schemeClr val="lt1"/>
                </a:solidFill>
                <a:latin typeface="Book Antiqua"/>
                <a:ea typeface="Book Antiqua"/>
                <a:cs typeface="Book Antiqua"/>
                <a:sym typeface="Book Antiqua"/>
              </a:rPr>
              <a:t>Playing time: 30 minutes</a:t>
            </a:r>
          </a:p>
          <a:p>
            <a:pPr indent="0" lvl="0" marL="0" marR="0" rtl="0" algn="l">
              <a:spcBef>
                <a:spcPts val="2000"/>
              </a:spcBef>
              <a:spcAft>
                <a:spcPts val="0"/>
              </a:spcAft>
              <a:buClr>
                <a:schemeClr val="lt1"/>
              </a:buClr>
              <a:buSzPct val="25000"/>
              <a:buFont typeface="Noto Sans Symbols"/>
              <a:buNone/>
            </a:pPr>
            <a:r>
              <a:t/>
            </a:r>
            <a:endParaRPr b="0" i="0" sz="2000" u="none" cap="none" strike="noStrike">
              <a:solidFill>
                <a:schemeClr val="lt1"/>
              </a:solidFill>
              <a:latin typeface="Book Antiqua"/>
              <a:ea typeface="Book Antiqua"/>
              <a:cs typeface="Book Antiqua"/>
              <a:sym typeface="Book Antiqua"/>
            </a:endParaRPr>
          </a:p>
          <a:p>
            <a:pPr indent="-342900" lvl="0" marL="342900" marR="0" rtl="0" algn="l">
              <a:spcBef>
                <a:spcPts val="2000"/>
              </a:spcBef>
              <a:buClr>
                <a:schemeClr val="lt1"/>
              </a:buClr>
              <a:buSzPct val="100000"/>
              <a:buFont typeface="Noto Sans Symbols"/>
              <a:buChar char="●"/>
            </a:pPr>
            <a:r>
              <a:rPr b="0" i="0" lang="en-GB" sz="3600" u="none" cap="none" strike="noStrike">
                <a:solidFill>
                  <a:schemeClr val="lt1"/>
                </a:solidFill>
                <a:latin typeface="Book Antiqua"/>
                <a:ea typeface="Book Antiqua"/>
                <a:cs typeface="Book Antiqua"/>
                <a:sym typeface="Book Antiqua"/>
              </a:rPr>
              <a:t>Age: 6+</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5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500"/>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500"/>
                                        <p:tgtEl>
                                          <p:spTgt spid="2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animEffect filter="fade" transition="in">
                                      <p:cBhvr>
                                        <p:cTn dur="500"/>
                                        <p:tgtEl>
                                          <p:spTgt spid="2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4" st="4"/>
                                            </p:txEl>
                                          </p:spTgt>
                                        </p:tgtEl>
                                        <p:attrNameLst>
                                          <p:attrName>style.visibility</p:attrName>
                                        </p:attrNameLst>
                                      </p:cBhvr>
                                      <p:to>
                                        <p:strVal val="visible"/>
                                      </p:to>
                                    </p:set>
                                    <p:animEffect filter="fade" transition="in">
                                      <p:cBhvr>
                                        <p:cTn dur="500"/>
                                        <p:tgtEl>
                                          <p:spTgt spid="2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5" st="5"/>
                                            </p:txEl>
                                          </p:spTgt>
                                        </p:tgtEl>
                                        <p:attrNameLst>
                                          <p:attrName>style.visibility</p:attrName>
                                        </p:attrNameLst>
                                      </p:cBhvr>
                                      <p:to>
                                        <p:strVal val="visible"/>
                                      </p:to>
                                    </p:set>
                                    <p:animEffect filter="fade" transition="in">
                                      <p:cBhvr>
                                        <p:cTn dur="500"/>
                                        <p:tgtEl>
                                          <p:spTgt spid="25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idx="1" type="body"/>
          </p:nvPr>
        </p:nvSpPr>
        <p:spPr>
          <a:xfrm>
            <a:off x="301623" y="539750"/>
            <a:ext cx="8524874" cy="593724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lt1"/>
              </a:buClr>
              <a:buSzPct val="100000"/>
              <a:buFont typeface="Noto Sans Symbols"/>
              <a:buChar char="●"/>
            </a:pPr>
            <a:r>
              <a:rPr b="0" i="0" lang="en-GB" sz="2800" u="none" cap="none" strike="noStrike">
                <a:solidFill>
                  <a:schemeClr val="lt1"/>
                </a:solidFill>
                <a:latin typeface="Book Antiqua"/>
                <a:ea typeface="Book Antiqua"/>
                <a:cs typeface="Book Antiqua"/>
                <a:sym typeface="Book Antiqua"/>
              </a:rPr>
              <a:t>PICK A CARD AND DESCRIBE A PHRASE, A SENTENCE OR A FEELING. OTHER PLAYERS MUST THEN CHOOSE ONE OF THEIR OWN CARDS THAT BEST FITS WHAT YOU’VE SAID. ALL CHOSEN CARDS ARE SHUFFLED AND REVEALED, WITH EACH PLAYER THEN GUESSING WHICH CARD WAS ORIGINALLY YOURS. IF THEY ALL GET IT, YOU WERE TOO OBVIOUS – NO POINTS FOR YOU! IF NONE OF THEM GET IT, YOU WERE TOO OBSCURE – NO POINTS HERE EITHER! GET AN EVEN BALANCE BY CLEVERLY APPEALING TO SOME PLAYERS’ MINDS BUT NOT ALL.</a:t>
            </a:r>
          </a:p>
          <a:p>
            <a:pPr indent="0" lvl="0" marL="0" marR="0" rtl="0" algn="l">
              <a:spcBef>
                <a:spcPts val="2000"/>
              </a:spcBef>
              <a:buClr>
                <a:schemeClr val="lt1"/>
              </a:buClr>
              <a:buSzPct val="25000"/>
              <a:buFont typeface="Noto Sans Symbols"/>
              <a:buNone/>
            </a:pPr>
            <a:r>
              <a:t/>
            </a:r>
            <a:endParaRPr b="0" i="0" sz="2400" u="none" cap="none" strike="noStrike">
              <a:solidFill>
                <a:schemeClr val="lt1"/>
              </a:solidFill>
              <a:latin typeface="Book Antiqua"/>
              <a:ea typeface="Book Antiqua"/>
              <a:cs typeface="Book Antiqua"/>
              <a:sym typeface="Book Antiqu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0" st="0"/>
                                            </p:txEl>
                                          </p:spTgt>
                                        </p:tgtEl>
                                        <p:attrNameLst>
                                          <p:attrName>style.visibility</p:attrName>
                                        </p:attrNameLst>
                                      </p:cBhvr>
                                      <p:to>
                                        <p:strVal val="visible"/>
                                      </p:to>
                                    </p:set>
                                    <p:animEffect filter="fade" transition="in">
                                      <p:cBhvr>
                                        <p:cTn dur="500"/>
                                        <p:tgtEl>
                                          <p:spTgt spid="2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1" st="1"/>
                                            </p:txEl>
                                          </p:spTgt>
                                        </p:tgtEl>
                                        <p:attrNameLst>
                                          <p:attrName>style.visibility</p:attrName>
                                        </p:attrNameLst>
                                      </p:cBhvr>
                                      <p:to>
                                        <p:strVal val="visible"/>
                                      </p:to>
                                    </p:set>
                                    <p:animEffect filter="fade" transition="in">
                                      <p:cBhvr>
                                        <p:cTn dur="500"/>
                                        <p:tgtEl>
                                          <p:spTgt spid="25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pic>
        <p:nvPicPr>
          <p:cNvPr descr="Alleskanone-Anleitung-en_-fr_it.jpg" id="263" name="Shape 263"/>
          <p:cNvPicPr preferRelativeResize="0"/>
          <p:nvPr/>
        </p:nvPicPr>
        <p:blipFill rotWithShape="1">
          <a:blip r:embed="rId3">
            <a:alphaModFix/>
          </a:blip>
          <a:srcRect b="0" l="0" r="0" t="0"/>
          <a:stretch/>
        </p:blipFill>
        <p:spPr>
          <a:xfrm>
            <a:off x="1186179" y="0"/>
            <a:ext cx="6858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pic>
        <p:nvPicPr>
          <p:cNvPr descr="Alleskanone-Anleitung-en_-fr_it.jpg" id="268" name="Shape 268"/>
          <p:cNvPicPr preferRelativeResize="0"/>
          <p:nvPr/>
        </p:nvPicPr>
        <p:blipFill rotWithShape="1">
          <a:blip r:embed="rId3">
            <a:alphaModFix/>
          </a:blip>
          <a:srcRect b="0" l="0" r="0" t="0"/>
          <a:stretch/>
        </p:blipFill>
        <p:spPr>
          <a:xfrm>
            <a:off x="1111250" y="-31750"/>
            <a:ext cx="6889750" cy="6889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pic>
        <p:nvPicPr>
          <p:cNvPr descr="Alleskanone-Anleitung-en_-fr_it.jpg" id="273" name="Shape 273"/>
          <p:cNvPicPr preferRelativeResize="0"/>
          <p:nvPr/>
        </p:nvPicPr>
        <p:blipFill rotWithShape="1">
          <a:blip r:embed="rId3">
            <a:alphaModFix/>
          </a:blip>
          <a:srcRect b="0" l="0" r="0" t="0"/>
          <a:stretch/>
        </p:blipFill>
        <p:spPr>
          <a:xfrm>
            <a:off x="1127125" y="-47625"/>
            <a:ext cx="6905625" cy="6905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pic>
        <p:nvPicPr>
          <p:cNvPr descr="Alleskanone-Anleitung-en_-fr_it.jpg" id="278" name="Shape 278"/>
          <p:cNvPicPr preferRelativeResize="0"/>
          <p:nvPr/>
        </p:nvPicPr>
        <p:blipFill rotWithShape="1">
          <a:blip r:embed="rId3">
            <a:alphaModFix/>
          </a:blip>
          <a:srcRect b="0" l="0" r="0" t="0"/>
          <a:stretch/>
        </p:blipFill>
        <p:spPr>
          <a:xfrm>
            <a:off x="1158875" y="-31748"/>
            <a:ext cx="6889748" cy="68897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idx="1" type="body"/>
          </p:nvPr>
        </p:nvSpPr>
        <p:spPr>
          <a:xfrm>
            <a:off x="765175" y="2246923"/>
            <a:ext cx="7612064" cy="385941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lt1"/>
              </a:buClr>
              <a:buSzPct val="25000"/>
              <a:buFont typeface="Noto Sans Symbols"/>
              <a:buNone/>
            </a:pPr>
            <a:r>
              <a:t/>
            </a:r>
            <a:endParaRPr b="1" i="0" sz="2220" u="none" cap="none" strike="noStrike">
              <a:solidFill>
                <a:srgbClr val="FCEFC2"/>
              </a:solidFill>
              <a:latin typeface="Book Antiqua"/>
              <a:ea typeface="Book Antiqua"/>
              <a:cs typeface="Book Antiqua"/>
              <a:sym typeface="Book Antiqua"/>
            </a:endParaRPr>
          </a:p>
          <a:p>
            <a:pPr indent="-342900" lvl="0" marL="342900" marR="0" rtl="0" algn="l">
              <a:lnSpc>
                <a:spcPct val="90000"/>
              </a:lnSpc>
              <a:spcBef>
                <a:spcPts val="2000"/>
              </a:spcBef>
              <a:spcAft>
                <a:spcPts val="0"/>
              </a:spcAft>
              <a:buClr>
                <a:srgbClr val="FCEFC2"/>
              </a:buClr>
              <a:buSzPct val="98666"/>
              <a:buFont typeface="Noto Sans Symbols"/>
              <a:buChar char="●"/>
            </a:pPr>
            <a:r>
              <a:rPr b="1" i="0" lang="en-GB" sz="2960" u="none" cap="none" strike="noStrike">
                <a:solidFill>
                  <a:srgbClr val="FCEFC2"/>
                </a:solidFill>
                <a:latin typeface="Book Antiqua"/>
                <a:ea typeface="Book Antiqua"/>
                <a:cs typeface="Book Antiqua"/>
                <a:sym typeface="Book Antiqua"/>
              </a:rPr>
              <a:t>CONCENTRATION.</a:t>
            </a:r>
          </a:p>
          <a:p>
            <a:pPr indent="-342900" lvl="0" marL="342900" marR="0" rtl="0" algn="l">
              <a:lnSpc>
                <a:spcPct val="90000"/>
              </a:lnSpc>
              <a:spcBef>
                <a:spcPts val="2000"/>
              </a:spcBef>
              <a:spcAft>
                <a:spcPts val="0"/>
              </a:spcAft>
              <a:buClr>
                <a:schemeClr val="lt1"/>
              </a:buClr>
              <a:buSzPct val="98666"/>
              <a:buFont typeface="Noto Sans Symbols"/>
              <a:buNone/>
            </a:pPr>
            <a:r>
              <a:t/>
            </a:r>
            <a:endParaRPr b="1" i="0" sz="2960" u="none" cap="none" strike="noStrike">
              <a:solidFill>
                <a:srgbClr val="FCEFC2"/>
              </a:solidFill>
              <a:latin typeface="Book Antiqua"/>
              <a:ea typeface="Book Antiqua"/>
              <a:cs typeface="Book Antiqua"/>
              <a:sym typeface="Book Antiqua"/>
            </a:endParaRPr>
          </a:p>
          <a:p>
            <a:pPr indent="-342900" lvl="0" marL="342900" marR="0" rtl="0" algn="l">
              <a:lnSpc>
                <a:spcPct val="90000"/>
              </a:lnSpc>
              <a:spcBef>
                <a:spcPts val="2000"/>
              </a:spcBef>
              <a:spcAft>
                <a:spcPts val="0"/>
              </a:spcAft>
              <a:buClr>
                <a:srgbClr val="FCEFC2"/>
              </a:buClr>
              <a:buSzPct val="98666"/>
              <a:buFont typeface="Noto Sans Symbols"/>
              <a:buChar char="●"/>
            </a:pPr>
            <a:r>
              <a:rPr b="1" i="0" lang="en-GB" sz="2960" u="none" cap="none" strike="noStrike">
                <a:solidFill>
                  <a:srgbClr val="FCEFC2"/>
                </a:solidFill>
                <a:latin typeface="Book Antiqua"/>
                <a:ea typeface="Book Antiqua"/>
                <a:cs typeface="Book Antiqua"/>
                <a:sym typeface="Book Antiqua"/>
              </a:rPr>
              <a:t>MOTIVATION.</a:t>
            </a:r>
          </a:p>
          <a:p>
            <a:pPr indent="-342900" lvl="0" marL="342900" marR="0" rtl="0" algn="l">
              <a:lnSpc>
                <a:spcPct val="90000"/>
              </a:lnSpc>
              <a:spcBef>
                <a:spcPts val="2000"/>
              </a:spcBef>
              <a:spcAft>
                <a:spcPts val="0"/>
              </a:spcAft>
              <a:buClr>
                <a:schemeClr val="lt1"/>
              </a:buClr>
              <a:buSzPct val="98666"/>
              <a:buFont typeface="Noto Sans Symbols"/>
              <a:buNone/>
            </a:pPr>
            <a:r>
              <a:t/>
            </a:r>
            <a:endParaRPr b="1" i="0" sz="2960" u="none" cap="none" strike="noStrike">
              <a:solidFill>
                <a:srgbClr val="FCEFC2"/>
              </a:solidFill>
              <a:latin typeface="Book Antiqua"/>
              <a:ea typeface="Book Antiqua"/>
              <a:cs typeface="Book Antiqua"/>
              <a:sym typeface="Book Antiqua"/>
            </a:endParaRPr>
          </a:p>
          <a:p>
            <a:pPr indent="-342900" lvl="0" marL="342900" marR="0" rtl="0" algn="l">
              <a:lnSpc>
                <a:spcPct val="90000"/>
              </a:lnSpc>
              <a:spcBef>
                <a:spcPts val="2000"/>
              </a:spcBef>
              <a:buClr>
                <a:srgbClr val="FCEFC2"/>
              </a:buClr>
              <a:buSzPct val="98666"/>
              <a:buFont typeface="Noto Sans Symbols"/>
              <a:buChar char="●"/>
            </a:pPr>
            <a:r>
              <a:rPr b="1" i="0" lang="en-GB" sz="2960" u="none" cap="none" strike="noStrike">
                <a:solidFill>
                  <a:srgbClr val="FCEFC2"/>
                </a:solidFill>
                <a:latin typeface="Book Antiqua"/>
                <a:ea typeface="Book Antiqua"/>
                <a:cs typeface="Book Antiqua"/>
                <a:sym typeface="Book Antiqua"/>
              </a:rPr>
              <a:t>GATHERING  IDEAS.</a:t>
            </a:r>
          </a:p>
        </p:txBody>
      </p:sp>
      <p:sp>
        <p:nvSpPr>
          <p:cNvPr id="105" name="Shape 105"/>
          <p:cNvSpPr txBox="1"/>
          <p:nvPr/>
        </p:nvSpPr>
        <p:spPr>
          <a:xfrm>
            <a:off x="87922" y="996462"/>
            <a:ext cx="8987691" cy="1055496"/>
          </a:xfrm>
          <a:prstGeom prst="rect">
            <a:avLst/>
          </a:prstGeom>
          <a:noFill/>
          <a:ln>
            <a:noFill/>
          </a:ln>
        </p:spPr>
        <p:txBody>
          <a:bodyPr anchorCtr="0" anchor="ctr" bIns="45700" lIns="91425" rIns="91425" tIns="45700">
            <a:noAutofit/>
          </a:bodyPr>
          <a:lstStyle/>
          <a:p>
            <a:pPr indent="0" lvl="0" marL="0" marR="0" rtl="0" algn="ctr">
              <a:spcBef>
                <a:spcPts val="0"/>
              </a:spcBef>
              <a:buClr>
                <a:srgbClr val="F0F0EB"/>
              </a:buClr>
              <a:buSzPct val="25000"/>
              <a:buFont typeface="Book Antiqua"/>
              <a:buNone/>
            </a:pPr>
            <a:r>
              <a:rPr b="1" lang="en-GB" sz="6000">
                <a:solidFill>
                  <a:srgbClr val="F0F0EB"/>
                </a:solidFill>
                <a:latin typeface="Book Antiqua"/>
                <a:ea typeface="Book Antiqua"/>
                <a:cs typeface="Book Antiqua"/>
                <a:sym typeface="Book Antiqua"/>
              </a:rPr>
              <a:t>INSTRUMENTS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pic>
        <p:nvPicPr>
          <p:cNvPr descr="Alleskanone-Anleitung-en_-fr_it.jpg" id="283" name="Shape 283"/>
          <p:cNvPicPr preferRelativeResize="0"/>
          <p:nvPr/>
        </p:nvPicPr>
        <p:blipFill rotWithShape="1">
          <a:blip r:embed="rId3">
            <a:alphaModFix/>
          </a:blip>
          <a:srcRect b="0" l="0" r="0" t="0"/>
          <a:stretch/>
        </p:blipFill>
        <p:spPr>
          <a:xfrm>
            <a:off x="1174750" y="-47625"/>
            <a:ext cx="6905625" cy="6905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pic>
        <p:nvPicPr>
          <p:cNvPr descr="Alleskanone-Anleitung-en_-fr_it.jpg" id="288" name="Shape 288"/>
          <p:cNvPicPr preferRelativeResize="0"/>
          <p:nvPr/>
        </p:nvPicPr>
        <p:blipFill rotWithShape="1">
          <a:blip r:embed="rId3">
            <a:alphaModFix/>
          </a:blip>
          <a:srcRect b="0" l="0" r="0" t="0"/>
          <a:stretch/>
        </p:blipFill>
        <p:spPr>
          <a:xfrm>
            <a:off x="1158875" y="0"/>
            <a:ext cx="6858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idx="1" type="body"/>
          </p:nvPr>
        </p:nvSpPr>
        <p:spPr>
          <a:xfrm>
            <a:off x="765175" y="2070846"/>
            <a:ext cx="7612064" cy="4182034"/>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lt1"/>
              </a:buClr>
              <a:buSzPct val="100000"/>
              <a:buFont typeface="Noto Sans Symbols"/>
              <a:buNone/>
            </a:pPr>
            <a:r>
              <a:t/>
            </a:r>
            <a:endParaRPr b="0" i="0" sz="2400" u="none" cap="none" strike="noStrike">
              <a:solidFill>
                <a:schemeClr val="lt1"/>
              </a:solidFill>
              <a:latin typeface="Book Antiqua"/>
              <a:ea typeface="Book Antiqua"/>
              <a:cs typeface="Book Antiqua"/>
              <a:sym typeface="Book Antiqua"/>
            </a:endParaRPr>
          </a:p>
          <a:p>
            <a:pPr indent="-342900" lvl="0" marL="342900" marR="0" rtl="0" algn="l">
              <a:spcBef>
                <a:spcPts val="2000"/>
              </a:spcBef>
              <a:buClr>
                <a:schemeClr val="lt1"/>
              </a:buClr>
              <a:buSzPct val="100000"/>
              <a:buFont typeface="Noto Sans Symbols"/>
              <a:buNone/>
            </a:pPr>
            <a:r>
              <a:t/>
            </a:r>
            <a:endParaRPr b="0" i="0" sz="2400" u="none" cap="none" strike="noStrike">
              <a:solidFill>
                <a:schemeClr val="lt1"/>
              </a:solidFill>
              <a:latin typeface="Book Antiqua"/>
              <a:ea typeface="Book Antiqua"/>
              <a:cs typeface="Book Antiqua"/>
              <a:sym typeface="Book Antiqua"/>
            </a:endParaRPr>
          </a:p>
        </p:txBody>
      </p:sp>
      <p:sp>
        <p:nvSpPr>
          <p:cNvPr id="111" name="Shape 111"/>
          <p:cNvSpPr txBox="1"/>
          <p:nvPr>
            <p:ph type="title"/>
          </p:nvPr>
        </p:nvSpPr>
        <p:spPr>
          <a:xfrm>
            <a:off x="765174" y="886354"/>
            <a:ext cx="7612062" cy="1184491"/>
          </a:xfrm>
          <a:prstGeom prst="rect">
            <a:avLst/>
          </a:prstGeom>
          <a:noFill/>
          <a:ln>
            <a:noFill/>
          </a:ln>
        </p:spPr>
        <p:txBody>
          <a:bodyPr anchorCtr="0" anchor="ctr" bIns="45700" lIns="91425" rIns="91425" tIns="45700">
            <a:noAutofit/>
          </a:bodyPr>
          <a:lstStyle/>
          <a:p>
            <a:pPr indent="0" lvl="0" marL="0" marR="0" rtl="0" algn="ctr">
              <a:spcBef>
                <a:spcPts val="0"/>
              </a:spcBef>
              <a:buClr>
                <a:srgbClr val="F0F0EB"/>
              </a:buClr>
              <a:buSzPct val="25000"/>
              <a:buFont typeface="Book Antiqua"/>
              <a:buNone/>
            </a:pPr>
            <a:r>
              <a:rPr b="1" i="0" lang="en-GB" sz="6000" u="none" cap="none" strike="noStrike">
                <a:solidFill>
                  <a:srgbClr val="F0F0EB"/>
                </a:solidFill>
                <a:latin typeface="Book Antiqua"/>
                <a:ea typeface="Book Antiqua"/>
                <a:cs typeface="Book Antiqua"/>
                <a:sym typeface="Book Antiqua"/>
              </a:rPr>
              <a:t>METHODS</a:t>
            </a:r>
          </a:p>
        </p:txBody>
      </p:sp>
      <p:sp>
        <p:nvSpPr>
          <p:cNvPr id="112" name="Shape 112"/>
          <p:cNvSpPr txBox="1"/>
          <p:nvPr/>
        </p:nvSpPr>
        <p:spPr>
          <a:xfrm>
            <a:off x="843329" y="2276230"/>
            <a:ext cx="7612064" cy="3683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lt1"/>
              </a:buClr>
              <a:buFont typeface="Noto Sans Symbols"/>
              <a:buNone/>
            </a:pPr>
            <a:r>
              <a:t/>
            </a:r>
            <a:endParaRPr b="1" sz="3200">
              <a:solidFill>
                <a:srgbClr val="FCEFC2"/>
              </a:solidFill>
              <a:latin typeface="Book Antiqua"/>
              <a:ea typeface="Book Antiqua"/>
              <a:cs typeface="Book Antiqua"/>
              <a:sym typeface="Book Antiqua"/>
            </a:endParaRPr>
          </a:p>
          <a:p>
            <a:pPr indent="-342900" lvl="0" marL="342900" marR="0" rtl="0" algn="l">
              <a:spcBef>
                <a:spcPts val="2000"/>
              </a:spcBef>
              <a:spcAft>
                <a:spcPts val="0"/>
              </a:spcAft>
              <a:buClr>
                <a:srgbClr val="FCEFC2"/>
              </a:buClr>
              <a:buSzPct val="100000"/>
              <a:buFont typeface="Noto Sans Symbols"/>
              <a:buChar char="●"/>
            </a:pPr>
            <a:r>
              <a:rPr b="1" lang="en-GB" sz="3200">
                <a:solidFill>
                  <a:srgbClr val="FCEFC2"/>
                </a:solidFill>
                <a:latin typeface="Book Antiqua"/>
                <a:ea typeface="Book Antiqua"/>
                <a:cs typeface="Book Antiqua"/>
                <a:sym typeface="Book Antiqua"/>
              </a:rPr>
              <a:t>PLAYFUL  TEACHING.</a:t>
            </a:r>
          </a:p>
          <a:p>
            <a:pPr indent="0" lvl="0" marL="0" marR="0" rtl="0" algn="l">
              <a:spcBef>
                <a:spcPts val="2000"/>
              </a:spcBef>
              <a:spcAft>
                <a:spcPts val="0"/>
              </a:spcAft>
              <a:buClr>
                <a:schemeClr val="lt1"/>
              </a:buClr>
              <a:buFont typeface="Noto Sans Symbols"/>
              <a:buNone/>
            </a:pPr>
            <a:r>
              <a:t/>
            </a:r>
            <a:endParaRPr b="1" sz="3200">
              <a:solidFill>
                <a:srgbClr val="FCEFC2"/>
              </a:solidFill>
              <a:latin typeface="Book Antiqua"/>
              <a:ea typeface="Book Antiqua"/>
              <a:cs typeface="Book Antiqua"/>
              <a:sym typeface="Book Antiqua"/>
            </a:endParaRPr>
          </a:p>
          <a:p>
            <a:pPr indent="-342900" lvl="0" marL="342900" marR="0" rtl="0" algn="l">
              <a:spcBef>
                <a:spcPts val="2000"/>
              </a:spcBef>
              <a:buClr>
                <a:srgbClr val="FCEFC2"/>
              </a:buClr>
              <a:buSzPct val="100000"/>
              <a:buFont typeface="Noto Sans Symbols"/>
              <a:buChar char="●"/>
            </a:pPr>
            <a:r>
              <a:rPr b="1" lang="en-GB" sz="3200">
                <a:solidFill>
                  <a:srgbClr val="FCEFC2"/>
                </a:solidFill>
                <a:latin typeface="Book Antiqua"/>
                <a:ea typeface="Book Antiqua"/>
                <a:cs typeface="Book Antiqua"/>
                <a:sym typeface="Book Antiqua"/>
              </a:rPr>
              <a:t>LEARNING  TO  LEARN.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2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765175" y="770439"/>
            <a:ext cx="7612062" cy="1310406"/>
          </a:xfrm>
          <a:prstGeom prst="rect">
            <a:avLst/>
          </a:prstGeom>
          <a:noFill/>
          <a:ln>
            <a:noFill/>
          </a:ln>
        </p:spPr>
        <p:txBody>
          <a:bodyPr anchorCtr="0" anchor="ctr" bIns="45700" lIns="91425" rIns="91425" tIns="45700">
            <a:noAutofit/>
          </a:bodyPr>
          <a:lstStyle/>
          <a:p>
            <a:pPr indent="0" lvl="0" marL="0" marR="0" rtl="0" algn="ctr">
              <a:spcBef>
                <a:spcPts val="0"/>
              </a:spcBef>
              <a:buClr>
                <a:srgbClr val="F0F0EB"/>
              </a:buClr>
              <a:buSzPct val="25000"/>
              <a:buFont typeface="Book Antiqua"/>
              <a:buNone/>
            </a:pPr>
            <a:r>
              <a:rPr b="1" i="0" lang="en-GB" sz="6000" u="none" cap="none" strike="noStrike">
                <a:solidFill>
                  <a:srgbClr val="F0F0EB"/>
                </a:solidFill>
                <a:latin typeface="Book Antiqua"/>
                <a:ea typeface="Book Antiqua"/>
                <a:cs typeface="Book Antiqua"/>
                <a:sym typeface="Book Antiqua"/>
              </a:rPr>
              <a:t>ABILITIES</a:t>
            </a:r>
          </a:p>
        </p:txBody>
      </p:sp>
      <p:sp>
        <p:nvSpPr>
          <p:cNvPr id="118" name="Shape 118"/>
          <p:cNvSpPr txBox="1"/>
          <p:nvPr>
            <p:ph idx="1" type="body"/>
          </p:nvPr>
        </p:nvSpPr>
        <p:spPr>
          <a:xfrm>
            <a:off x="765175" y="2335213"/>
            <a:ext cx="7612062" cy="418147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lt1"/>
              </a:buClr>
              <a:buSzPct val="25000"/>
              <a:buFont typeface="Noto Sans Symbols"/>
              <a:buNone/>
            </a:pPr>
            <a:r>
              <a:t/>
            </a:r>
            <a:endParaRPr b="1" i="0" sz="2400" u="none" cap="none" strike="noStrike">
              <a:solidFill>
                <a:srgbClr val="FCEFC2"/>
              </a:solidFill>
              <a:latin typeface="Book Antiqua"/>
              <a:ea typeface="Book Antiqua"/>
              <a:cs typeface="Book Antiqua"/>
              <a:sym typeface="Book Antiqua"/>
            </a:endParaRPr>
          </a:p>
          <a:p>
            <a:pPr indent="-342900" lvl="0" marL="342900" marR="0" rtl="0" algn="l">
              <a:spcBef>
                <a:spcPts val="2000"/>
              </a:spcBef>
              <a:spcAft>
                <a:spcPts val="0"/>
              </a:spcAft>
              <a:buClr>
                <a:srgbClr val="FCEFC2"/>
              </a:buClr>
              <a:buSzPct val="100000"/>
              <a:buFont typeface="Noto Sans Symbols"/>
              <a:buChar char="●"/>
            </a:pPr>
            <a:r>
              <a:rPr b="1" i="0" lang="en-GB" sz="3200" u="none" cap="none" strike="noStrike">
                <a:solidFill>
                  <a:srgbClr val="FCEFC2"/>
                </a:solidFill>
                <a:latin typeface="Book Antiqua"/>
                <a:ea typeface="Book Antiqua"/>
                <a:cs typeface="Book Antiqua"/>
                <a:sym typeface="Book Antiqua"/>
              </a:rPr>
              <a:t>MEMORY.</a:t>
            </a:r>
          </a:p>
          <a:p>
            <a:pPr indent="-342900" lvl="0" marL="342900" marR="0" rtl="0" algn="l">
              <a:spcBef>
                <a:spcPts val="2000"/>
              </a:spcBef>
              <a:spcAft>
                <a:spcPts val="0"/>
              </a:spcAft>
              <a:buClr>
                <a:srgbClr val="FCEFC2"/>
              </a:buClr>
              <a:buSzPct val="100000"/>
              <a:buFont typeface="Noto Sans Symbols"/>
              <a:buChar char="●"/>
            </a:pPr>
            <a:r>
              <a:rPr b="1" i="0" lang="en-GB" sz="3200" u="none" cap="none" strike="noStrike">
                <a:solidFill>
                  <a:srgbClr val="FCEFC2"/>
                </a:solidFill>
                <a:latin typeface="Book Antiqua"/>
                <a:ea typeface="Book Antiqua"/>
                <a:cs typeface="Book Antiqua"/>
                <a:sym typeface="Book Antiqua"/>
              </a:rPr>
              <a:t>LOGIC.</a:t>
            </a:r>
          </a:p>
          <a:p>
            <a:pPr indent="-342900" lvl="0" marL="342900" marR="0" rtl="0" algn="l">
              <a:spcBef>
                <a:spcPts val="2000"/>
              </a:spcBef>
              <a:spcAft>
                <a:spcPts val="0"/>
              </a:spcAft>
              <a:buClr>
                <a:srgbClr val="FCEFC2"/>
              </a:buClr>
              <a:buSzPct val="100000"/>
              <a:buFont typeface="Noto Sans Symbols"/>
              <a:buChar char="●"/>
            </a:pPr>
            <a:r>
              <a:rPr b="1" i="0" lang="en-GB" sz="3200" u="none" cap="none" strike="noStrike">
                <a:solidFill>
                  <a:srgbClr val="FCEFC2"/>
                </a:solidFill>
                <a:latin typeface="Book Antiqua"/>
                <a:ea typeface="Book Antiqua"/>
                <a:cs typeface="Book Antiqua"/>
                <a:sym typeface="Book Antiqua"/>
              </a:rPr>
              <a:t>OBSERVATION.</a:t>
            </a:r>
          </a:p>
          <a:p>
            <a:pPr indent="-342900" lvl="0" marL="342900" marR="0" rtl="0" algn="l">
              <a:spcBef>
                <a:spcPts val="2000"/>
              </a:spcBef>
              <a:buClr>
                <a:srgbClr val="FCEFC2"/>
              </a:buClr>
              <a:buSzPct val="100000"/>
              <a:buFont typeface="Noto Sans Symbols"/>
              <a:buChar char="●"/>
            </a:pPr>
            <a:r>
              <a:rPr b="1" i="0" lang="en-GB" sz="3200" u="none" cap="none" strike="noStrike">
                <a:solidFill>
                  <a:srgbClr val="FCEFC2"/>
                </a:solidFill>
                <a:latin typeface="Book Antiqua"/>
                <a:ea typeface="Book Antiqua"/>
                <a:cs typeface="Book Antiqua"/>
                <a:sym typeface="Book Antiqua"/>
              </a:rPr>
              <a:t>ATTENTION.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idx="1" type="body"/>
          </p:nvPr>
        </p:nvSpPr>
        <p:spPr>
          <a:xfrm>
            <a:off x="142875" y="2355414"/>
            <a:ext cx="8794750" cy="2120153"/>
          </a:xfrm>
          <a:prstGeom prst="rect">
            <a:avLst/>
          </a:prstGeom>
          <a:noFill/>
          <a:ln>
            <a:noFill/>
          </a:ln>
        </p:spPr>
        <p:txBody>
          <a:bodyPr anchorCtr="0" anchor="t" bIns="45700" lIns="91425" rIns="91425" tIns="45700">
            <a:noAutofit/>
          </a:bodyPr>
          <a:lstStyle/>
          <a:p>
            <a:pPr indent="-342900" lvl="0" marL="342900" marR="0" rtl="0" algn="l">
              <a:spcBef>
                <a:spcPts val="0"/>
              </a:spcBef>
              <a:buClr>
                <a:srgbClr val="FCEFC2"/>
              </a:buClr>
              <a:buSzPct val="100000"/>
              <a:buFont typeface="Noto Sans Symbols"/>
              <a:buChar char="●"/>
            </a:pPr>
            <a:r>
              <a:rPr b="1" i="0" lang="en-GB" sz="3200" u="none" cap="none" strike="noStrike">
                <a:solidFill>
                  <a:srgbClr val="FCEFC2"/>
                </a:solidFill>
                <a:latin typeface="Book Antiqua"/>
                <a:ea typeface="Book Antiqua"/>
                <a:cs typeface="Book Antiqua"/>
                <a:sym typeface="Book Antiqua"/>
              </a:rPr>
              <a:t>THERE ARE TWO INTERCONNECTED MENTAL FACULTIES IN OUR BRAIN, THAT NEED TO BE TRAINED:</a:t>
            </a:r>
          </a:p>
        </p:txBody>
      </p:sp>
      <p:sp>
        <p:nvSpPr>
          <p:cNvPr id="124" name="Shape 124"/>
          <p:cNvSpPr txBox="1"/>
          <p:nvPr>
            <p:ph type="title"/>
          </p:nvPr>
        </p:nvSpPr>
        <p:spPr>
          <a:xfrm>
            <a:off x="765174" y="788287"/>
            <a:ext cx="7612062" cy="1417638"/>
          </a:xfrm>
          <a:prstGeom prst="rect">
            <a:avLst/>
          </a:prstGeom>
          <a:noFill/>
          <a:ln>
            <a:noFill/>
          </a:ln>
        </p:spPr>
        <p:txBody>
          <a:bodyPr anchorCtr="0" anchor="ctr" bIns="45700" lIns="91425" rIns="91425" tIns="45700">
            <a:noAutofit/>
          </a:bodyPr>
          <a:lstStyle/>
          <a:p>
            <a:pPr indent="0" lvl="0" marL="0" marR="0" rtl="0" algn="ctr">
              <a:spcBef>
                <a:spcPts val="0"/>
              </a:spcBef>
              <a:buClr>
                <a:srgbClr val="F0F0EB"/>
              </a:buClr>
              <a:buSzPct val="25000"/>
              <a:buFont typeface="Book Antiqua"/>
              <a:buNone/>
            </a:pPr>
            <a:r>
              <a:rPr b="1" i="0" lang="en-GB" sz="6000" u="none" cap="none" strike="noStrike">
                <a:solidFill>
                  <a:srgbClr val="F0F0EB"/>
                </a:solidFill>
                <a:latin typeface="Book Antiqua"/>
                <a:ea typeface="Book Antiqua"/>
                <a:cs typeface="Book Antiqua"/>
                <a:sym typeface="Book Antiqua"/>
              </a:rPr>
              <a:t>MEMORY</a:t>
            </a:r>
          </a:p>
        </p:txBody>
      </p:sp>
      <p:sp>
        <p:nvSpPr>
          <p:cNvPr id="125" name="Shape 125"/>
          <p:cNvSpPr txBox="1"/>
          <p:nvPr/>
        </p:nvSpPr>
        <p:spPr>
          <a:xfrm>
            <a:off x="254000" y="4420846"/>
            <a:ext cx="8556625" cy="107721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GB" sz="3200">
                <a:solidFill>
                  <a:srgbClr val="FCEFC2"/>
                </a:solidFill>
                <a:latin typeface="Book Antiqua"/>
                <a:ea typeface="Book Antiqua"/>
                <a:cs typeface="Book Antiqua"/>
                <a:sym typeface="Book Antiqua"/>
              </a:rPr>
              <a:t>MEMORY: stores any information, and gives it back when needed.</a:t>
            </a:r>
          </a:p>
        </p:txBody>
      </p:sp>
      <p:sp>
        <p:nvSpPr>
          <p:cNvPr id="126" name="Shape 126"/>
          <p:cNvSpPr txBox="1"/>
          <p:nvPr/>
        </p:nvSpPr>
        <p:spPr>
          <a:xfrm>
            <a:off x="254000" y="5777982"/>
            <a:ext cx="8683625" cy="58477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GB" sz="3200">
                <a:solidFill>
                  <a:srgbClr val="FCEFC2"/>
                </a:solidFill>
                <a:latin typeface="Book Antiqua"/>
                <a:ea typeface="Book Antiqua"/>
                <a:cs typeface="Book Antiqua"/>
                <a:sym typeface="Book Antiqua"/>
              </a:rPr>
              <a:t>INTELLIGENCE: elaborates the information.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5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765174" y="873311"/>
            <a:ext cx="7612062" cy="1190439"/>
          </a:xfrm>
          <a:prstGeom prst="rect">
            <a:avLst/>
          </a:prstGeom>
          <a:noFill/>
          <a:ln>
            <a:noFill/>
          </a:ln>
        </p:spPr>
        <p:txBody>
          <a:bodyPr anchorCtr="0" anchor="ctr" bIns="45700" lIns="91425" rIns="91425" tIns="45700">
            <a:noAutofit/>
          </a:bodyPr>
          <a:lstStyle/>
          <a:p>
            <a:pPr indent="0" lvl="0" marL="0" marR="0" rtl="0" algn="ctr">
              <a:spcBef>
                <a:spcPts val="0"/>
              </a:spcBef>
              <a:buClr>
                <a:srgbClr val="F0F0EB"/>
              </a:buClr>
              <a:buSzPct val="25000"/>
              <a:buFont typeface="Book Antiqua"/>
              <a:buNone/>
            </a:pPr>
            <a:r>
              <a:rPr b="1" i="0" lang="en-GB" sz="6000" u="none" cap="none" strike="noStrike">
                <a:solidFill>
                  <a:srgbClr val="F0F0EB"/>
                </a:solidFill>
                <a:latin typeface="Book Antiqua"/>
                <a:ea typeface="Book Antiqua"/>
                <a:cs typeface="Book Antiqua"/>
                <a:sym typeface="Book Antiqua"/>
              </a:rPr>
              <a:t>LOGIC</a:t>
            </a:r>
          </a:p>
        </p:txBody>
      </p:sp>
      <p:sp>
        <p:nvSpPr>
          <p:cNvPr id="132" name="Shape 132"/>
          <p:cNvSpPr txBox="1"/>
          <p:nvPr>
            <p:ph idx="1" type="body"/>
          </p:nvPr>
        </p:nvSpPr>
        <p:spPr>
          <a:xfrm>
            <a:off x="142875" y="2290949"/>
            <a:ext cx="8794750" cy="4265426"/>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FCEFC2"/>
              </a:buClr>
              <a:buSzPct val="98666"/>
              <a:buFont typeface="Noto Sans Symbols"/>
              <a:buChar char="●"/>
            </a:pPr>
            <a:r>
              <a:rPr b="1" i="0" lang="en-GB" sz="2960" u="none" cap="none" strike="noStrike">
                <a:solidFill>
                  <a:srgbClr val="FCEFC2"/>
                </a:solidFill>
                <a:latin typeface="Book Antiqua"/>
                <a:ea typeface="Book Antiqua"/>
                <a:cs typeface="Book Antiqua"/>
                <a:sym typeface="Book Antiqua"/>
              </a:rPr>
              <a:t>LOGIC IS A BRANCH OF LEARNING THAT DEALS WITH THE WAY PEOPLE SHOULD THINK RATIONALLY.</a:t>
            </a:r>
          </a:p>
          <a:p>
            <a:pPr indent="-342900" lvl="0" marL="342900" marR="0" rtl="0" algn="l">
              <a:spcBef>
                <a:spcPts val="2000"/>
              </a:spcBef>
              <a:buClr>
                <a:srgbClr val="FCEFC2"/>
              </a:buClr>
              <a:buSzPct val="98666"/>
              <a:buFont typeface="Noto Sans Symbols"/>
              <a:buChar char="●"/>
            </a:pPr>
            <a:r>
              <a:rPr b="1" i="0" lang="en-GB" sz="2960" u="none" cap="none" strike="noStrike">
                <a:solidFill>
                  <a:srgbClr val="FCEFC2"/>
                </a:solidFill>
                <a:latin typeface="Book Antiqua"/>
                <a:ea typeface="Book Antiqua"/>
                <a:cs typeface="Book Antiqua"/>
                <a:sym typeface="Book Antiqua"/>
              </a:rPr>
              <a:t>WE NEED LOGIC TO SOLVE ANY KIND OF PROBLEMS IN OUR EVERYDAY LIFE. FOR EXAMPLE, WE NEED IT TO UNDERSTAND HOW VIDEOGAMES, SMARTPHONES OR COMPUTERS WORK.</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5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500"/>
                                        <p:tgtEl>
                                          <p:spTgt spid="13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idx="1" type="body"/>
          </p:nvPr>
        </p:nvSpPr>
        <p:spPr>
          <a:xfrm>
            <a:off x="333376" y="2721721"/>
            <a:ext cx="8429624" cy="388227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FCEFC2"/>
              </a:buClr>
              <a:buSzPct val="100000"/>
              <a:buFont typeface="Noto Sans Symbols"/>
              <a:buChar char="●"/>
            </a:pPr>
            <a:r>
              <a:rPr b="1" i="0" lang="en-GB" sz="3200" u="none" cap="none" strike="noStrike">
                <a:solidFill>
                  <a:srgbClr val="FCEFC2"/>
                </a:solidFill>
                <a:latin typeface="Book Antiqua"/>
                <a:ea typeface="Book Antiqua"/>
                <a:cs typeface="Book Antiqua"/>
                <a:sym typeface="Book Antiqua"/>
              </a:rPr>
              <a:t>PEOPLE USUALLY DECODE IMAGES AND FORMS IN DIFFERENT WAYS.</a:t>
            </a:r>
          </a:p>
          <a:p>
            <a:pPr indent="0" lvl="0" marL="0" marR="0" rtl="0" algn="l">
              <a:spcBef>
                <a:spcPts val="2000"/>
              </a:spcBef>
              <a:spcAft>
                <a:spcPts val="0"/>
              </a:spcAft>
              <a:buClr>
                <a:schemeClr val="lt1"/>
              </a:buClr>
              <a:buSzPct val="25000"/>
              <a:buFont typeface="Noto Sans Symbols"/>
              <a:buNone/>
            </a:pPr>
            <a:r>
              <a:t/>
            </a:r>
            <a:endParaRPr b="1" i="0" sz="2400" u="none" cap="none" strike="noStrike">
              <a:solidFill>
                <a:srgbClr val="FCEFC2"/>
              </a:solidFill>
              <a:latin typeface="Book Antiqua"/>
              <a:ea typeface="Book Antiqua"/>
              <a:cs typeface="Book Antiqua"/>
              <a:sym typeface="Book Antiqua"/>
            </a:endParaRPr>
          </a:p>
          <a:p>
            <a:pPr indent="-342900" lvl="0" marL="342900" marR="0" rtl="0" algn="l">
              <a:spcBef>
                <a:spcPts val="2000"/>
              </a:spcBef>
              <a:buClr>
                <a:srgbClr val="FCEFC2"/>
              </a:buClr>
              <a:buSzPct val="100000"/>
              <a:buFont typeface="Noto Sans Symbols"/>
              <a:buChar char="●"/>
            </a:pPr>
            <a:r>
              <a:rPr b="1" i="0" lang="en-GB" sz="3200" u="none" cap="none" strike="noStrike">
                <a:solidFill>
                  <a:srgbClr val="FCEFC2"/>
                </a:solidFill>
                <a:latin typeface="Book Antiqua"/>
                <a:ea typeface="Book Antiqua"/>
                <a:cs typeface="Book Antiqua"/>
                <a:sym typeface="Book Antiqua"/>
              </a:rPr>
              <a:t>OUR BRAIN IS ABLE TO IDENTIFY THINGS, BY USING JUST A FEW CLUES.</a:t>
            </a:r>
          </a:p>
        </p:txBody>
      </p:sp>
      <p:sp>
        <p:nvSpPr>
          <p:cNvPr id="138" name="Shape 138"/>
          <p:cNvSpPr txBox="1"/>
          <p:nvPr>
            <p:ph type="title"/>
          </p:nvPr>
        </p:nvSpPr>
        <p:spPr>
          <a:xfrm>
            <a:off x="765175" y="975563"/>
            <a:ext cx="7612062" cy="1183436"/>
          </a:xfrm>
          <a:prstGeom prst="rect">
            <a:avLst/>
          </a:prstGeom>
          <a:noFill/>
          <a:ln>
            <a:noFill/>
          </a:ln>
        </p:spPr>
        <p:txBody>
          <a:bodyPr anchorCtr="0" anchor="ctr" bIns="45700" lIns="91425" rIns="91425" tIns="45700">
            <a:noAutofit/>
          </a:bodyPr>
          <a:lstStyle/>
          <a:p>
            <a:pPr indent="0" lvl="0" marL="0" marR="0" rtl="0" algn="ctr">
              <a:spcBef>
                <a:spcPts val="0"/>
              </a:spcBef>
              <a:buClr>
                <a:srgbClr val="F0F0EB"/>
              </a:buClr>
              <a:buSzPct val="25000"/>
              <a:buFont typeface="Book Antiqua"/>
              <a:buNone/>
            </a:pPr>
            <a:r>
              <a:rPr b="1" i="0" lang="en-GB" sz="6000" u="none" cap="none" strike="noStrike">
                <a:solidFill>
                  <a:srgbClr val="F0F0EB"/>
                </a:solidFill>
                <a:latin typeface="Book Antiqua"/>
                <a:ea typeface="Book Antiqua"/>
                <a:cs typeface="Book Antiqua"/>
                <a:sym typeface="Book Antiqua"/>
              </a:rPr>
              <a:t>OBSERVATION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2000"/>
                                        <p:tgtEl>
                                          <p:spTgt spid="1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Effect filter="fade" transition="in">
                                      <p:cBhvr>
                                        <p:cTn dur="2000"/>
                                        <p:tgtEl>
                                          <p:spTgt spid="1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animEffect filter="fade" transition="in">
                                      <p:cBhvr>
                                        <p:cTn dur="2000"/>
                                        <p:tgtEl>
                                          <p:spTgt spid="13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idx="1" type="body"/>
          </p:nvPr>
        </p:nvSpPr>
        <p:spPr>
          <a:xfrm>
            <a:off x="317500" y="2205925"/>
            <a:ext cx="8445500" cy="4364456"/>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FCEFC2"/>
              </a:buClr>
              <a:buSzPct val="98666"/>
              <a:buFont typeface="Noto Sans Symbols"/>
              <a:buChar char="●"/>
            </a:pPr>
            <a:r>
              <a:rPr b="1" i="0" lang="en-GB" sz="2960" u="none" cap="none" strike="noStrike">
                <a:solidFill>
                  <a:srgbClr val="FCEFC2"/>
                </a:solidFill>
                <a:latin typeface="Book Antiqua"/>
                <a:ea typeface="Book Antiqua"/>
                <a:cs typeface="Book Antiqua"/>
                <a:sym typeface="Book Antiqua"/>
              </a:rPr>
              <a:t>WHY IS IT SO HARD TO STAY FOCUSED?</a:t>
            </a:r>
          </a:p>
          <a:p>
            <a:pPr indent="-342900" lvl="0" marL="342900" marR="0" rtl="0" algn="l">
              <a:lnSpc>
                <a:spcPct val="90000"/>
              </a:lnSpc>
              <a:spcBef>
                <a:spcPts val="2000"/>
              </a:spcBef>
              <a:buClr>
                <a:srgbClr val="FCEFC2"/>
              </a:buClr>
              <a:buSzPct val="98666"/>
              <a:buFont typeface="Noto Sans Symbols"/>
              <a:buChar char="●"/>
            </a:pPr>
            <a:r>
              <a:rPr b="1" i="0" lang="en-GB" sz="2960" u="none" cap="none" strike="noStrike">
                <a:solidFill>
                  <a:srgbClr val="FCEFC2"/>
                </a:solidFill>
                <a:latin typeface="Book Antiqua"/>
                <a:ea typeface="Book Antiqua"/>
                <a:cs typeface="Book Antiqua"/>
                <a:sym typeface="Book Antiqua"/>
              </a:rPr>
              <a:t>FIRST OF ALL, MOTIVATION: IT IS QUITE NORMAL TO GET BORED OF SOMETHING AFTER A WHILE, AND LOOK FOR AN ALTERNATIVE. THIS MAY HAPPEN NOT ONLY WHILE STUDYING, BUT ALSO WHILE DOING SPORT, PLAYING AROUND, OR READING A BOOK. </a:t>
            </a:r>
          </a:p>
        </p:txBody>
      </p:sp>
      <p:sp>
        <p:nvSpPr>
          <p:cNvPr id="144" name="Shape 144"/>
          <p:cNvSpPr txBox="1"/>
          <p:nvPr>
            <p:ph type="title"/>
          </p:nvPr>
        </p:nvSpPr>
        <p:spPr>
          <a:xfrm>
            <a:off x="765175" y="788287"/>
            <a:ext cx="7612062" cy="1417638"/>
          </a:xfrm>
          <a:prstGeom prst="rect">
            <a:avLst/>
          </a:prstGeom>
          <a:noFill/>
          <a:ln>
            <a:noFill/>
          </a:ln>
        </p:spPr>
        <p:txBody>
          <a:bodyPr anchorCtr="0" anchor="ctr" bIns="45700" lIns="91425" rIns="91425" tIns="45700">
            <a:noAutofit/>
          </a:bodyPr>
          <a:lstStyle/>
          <a:p>
            <a:pPr indent="0" lvl="0" marL="0" marR="0" rtl="0" algn="ctr">
              <a:spcBef>
                <a:spcPts val="0"/>
              </a:spcBef>
              <a:buClr>
                <a:srgbClr val="F0F0EB"/>
              </a:buClr>
              <a:buSzPct val="25000"/>
              <a:buFont typeface="Book Antiqua"/>
              <a:buNone/>
            </a:pPr>
            <a:r>
              <a:rPr b="1" i="0" lang="en-GB" sz="6000" u="none" cap="none" strike="noStrike">
                <a:solidFill>
                  <a:srgbClr val="F0F0EB"/>
                </a:solidFill>
                <a:latin typeface="Book Antiqua"/>
                <a:ea typeface="Book Antiqua"/>
                <a:cs typeface="Book Antiqua"/>
                <a:sym typeface="Book Antiqua"/>
              </a:rPr>
              <a:t>ATTENTION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2000"/>
                                        <p:tgtEl>
                                          <p:spTgt spid="1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animEffect filter="fade" transition="in">
                                      <p:cBhvr>
                                        <p:cTn dur="2000"/>
                                        <p:tgtEl>
                                          <p:spTgt spid="14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grpSp>
        <p:nvGrpSpPr>
          <p:cNvPr id="149" name="Shape 149"/>
          <p:cNvGrpSpPr/>
          <p:nvPr/>
        </p:nvGrpSpPr>
        <p:grpSpPr>
          <a:xfrm>
            <a:off x="1418148" y="307679"/>
            <a:ext cx="6529762" cy="6484534"/>
            <a:chOff x="3512917" y="604597"/>
            <a:chExt cx="6529762" cy="6484534"/>
          </a:xfrm>
        </p:grpSpPr>
        <p:sp>
          <p:nvSpPr>
            <p:cNvPr id="150" name="Shape 150"/>
            <p:cNvSpPr/>
            <p:nvPr/>
          </p:nvSpPr>
          <p:spPr>
            <a:xfrm>
              <a:off x="6371173" y="604597"/>
              <a:ext cx="813037" cy="794607"/>
            </a:xfrm>
            <a:prstGeom prst="ellipse">
              <a:avLst/>
            </a:prstGeom>
            <a:solidFill>
              <a:schemeClr val="accent2"/>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1" name="Shape 151"/>
            <p:cNvSpPr txBox="1"/>
            <p:nvPr/>
          </p:nvSpPr>
          <p:spPr>
            <a:xfrm>
              <a:off x="6490239" y="720966"/>
              <a:ext cx="574904" cy="561872"/>
            </a:xfrm>
            <a:prstGeom prst="rect">
              <a:avLst/>
            </a:prstGeom>
            <a:noFill/>
            <a:ln>
              <a:noFill/>
            </a:ln>
          </p:spPr>
          <p:txBody>
            <a:bodyPr anchorCtr="0" anchor="ctr" bIns="15225" lIns="15225" rIns="15225" tIns="15225">
              <a:noAutofit/>
            </a:bodyPr>
            <a:lstStyle/>
            <a:p>
              <a:pPr indent="0" lvl="0" marL="0" marR="0" rtl="0" algn="ctr">
                <a:lnSpc>
                  <a:spcPct val="90000"/>
                </a:lnSpc>
                <a:spcBef>
                  <a:spcPts val="0"/>
                </a:spcBef>
                <a:spcAft>
                  <a:spcPts val="0"/>
                </a:spcAft>
                <a:buSzPct val="25000"/>
                <a:buNone/>
              </a:pPr>
              <a:r>
                <a:rPr lang="en-GB" sz="1200">
                  <a:solidFill>
                    <a:schemeClr val="lt1"/>
                  </a:solidFill>
                  <a:latin typeface="Book Antiqua"/>
                  <a:ea typeface="Book Antiqua"/>
                  <a:cs typeface="Book Antiqua"/>
                  <a:sym typeface="Book Antiqua"/>
                </a:rPr>
                <a:t>Quadro</a:t>
              </a:r>
            </a:p>
            <a:p>
              <a:pPr indent="0" lvl="0" marL="0" marR="0" rtl="0" algn="ctr">
                <a:lnSpc>
                  <a:spcPct val="90000"/>
                </a:lnSpc>
                <a:spcBef>
                  <a:spcPts val="420"/>
                </a:spcBef>
                <a:spcAft>
                  <a:spcPts val="0"/>
                </a:spcAft>
                <a:buSzPct val="25000"/>
                <a:buNone/>
              </a:pPr>
              <a:r>
                <a:rPr lang="en-GB" sz="1200">
                  <a:solidFill>
                    <a:schemeClr val="lt1"/>
                  </a:solidFill>
                  <a:latin typeface="Book Antiqua"/>
                  <a:ea typeface="Book Antiqua"/>
                  <a:cs typeface="Book Antiqua"/>
                  <a:sym typeface="Book Antiqua"/>
                </a:rPr>
                <a:t>Picasso</a:t>
              </a:r>
            </a:p>
          </p:txBody>
        </p:sp>
        <p:sp>
          <p:nvSpPr>
            <p:cNvPr id="152" name="Shape 152"/>
            <p:cNvSpPr/>
            <p:nvPr/>
          </p:nvSpPr>
          <p:spPr>
            <a:xfrm rot="792398">
              <a:off x="7179527" y="972510"/>
              <a:ext cx="16757" cy="251314"/>
            </a:xfrm>
            <a:prstGeom prst="rightArrow">
              <a:avLst>
                <a:gd fmla="val 60000" name="adj1"/>
                <a:gd fmla="val 50000" name="adj2"/>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53" name="Shape 153"/>
            <p:cNvSpPr txBox="1"/>
            <p:nvPr/>
          </p:nvSpPr>
          <p:spPr>
            <a:xfrm rot="792398">
              <a:off x="7179592" y="1022198"/>
              <a:ext cx="11731" cy="150787"/>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154" name="Shape 154"/>
            <p:cNvSpPr/>
            <p:nvPr/>
          </p:nvSpPr>
          <p:spPr>
            <a:xfrm>
              <a:off x="7188272" y="784020"/>
              <a:ext cx="949871" cy="851372"/>
            </a:xfrm>
            <a:prstGeom prst="ellipse">
              <a:avLst/>
            </a:prstGeom>
            <a:solidFill>
              <a:schemeClr val="accent3"/>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5" name="Shape 155"/>
            <p:cNvSpPr txBox="1"/>
            <p:nvPr/>
          </p:nvSpPr>
          <p:spPr>
            <a:xfrm>
              <a:off x="7327378" y="908700"/>
              <a:ext cx="671660" cy="602010"/>
            </a:xfrm>
            <a:prstGeom prst="rect">
              <a:avLst/>
            </a:prstGeom>
            <a:noFill/>
            <a:ln>
              <a:noFill/>
            </a:ln>
          </p:spPr>
          <p:txBody>
            <a:bodyPr anchorCtr="0" anchor="ctr" bIns="11425" lIns="11425" rIns="11425" tIns="11425">
              <a:noAutofit/>
            </a:bodyPr>
            <a:lstStyle/>
            <a:p>
              <a:pPr indent="0" lvl="0" marL="0" marR="0" rtl="0" algn="ctr">
                <a:lnSpc>
                  <a:spcPct val="90000"/>
                </a:lnSpc>
                <a:spcBef>
                  <a:spcPts val="0"/>
                </a:spcBef>
                <a:spcAft>
                  <a:spcPts val="0"/>
                </a:spcAft>
                <a:buSzPct val="25000"/>
                <a:buNone/>
              </a:pPr>
              <a:r>
                <a:rPr lang="en-GB" sz="900">
                  <a:solidFill>
                    <a:schemeClr val="lt1"/>
                  </a:solidFill>
                  <a:latin typeface="Book Antiqua"/>
                  <a:ea typeface="Book Antiqua"/>
                  <a:cs typeface="Book Antiqua"/>
                  <a:sym typeface="Book Antiqua"/>
                </a:rPr>
                <a:t>Elenco distrattori</a:t>
              </a:r>
            </a:p>
          </p:txBody>
        </p:sp>
        <p:sp>
          <p:nvSpPr>
            <p:cNvPr id="156" name="Shape 156"/>
            <p:cNvSpPr/>
            <p:nvPr/>
          </p:nvSpPr>
          <p:spPr>
            <a:xfrm rot="1567491">
              <a:off x="8080666" y="1289404"/>
              <a:ext cx="2530" cy="251314"/>
            </a:xfrm>
            <a:prstGeom prst="rightArrow">
              <a:avLst>
                <a:gd fmla="val 60000" name="adj1"/>
                <a:gd fmla="val 50000" name="adj2"/>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157" name="Shape 157"/>
            <p:cNvSpPr txBox="1"/>
            <p:nvPr/>
          </p:nvSpPr>
          <p:spPr>
            <a:xfrm rot="1567491">
              <a:off x="8080705" y="1339501"/>
              <a:ext cx="1771" cy="150788"/>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158" name="Shape 158"/>
            <p:cNvSpPr/>
            <p:nvPr/>
          </p:nvSpPr>
          <p:spPr>
            <a:xfrm>
              <a:off x="8033950" y="1190054"/>
              <a:ext cx="890071" cy="839473"/>
            </a:xfrm>
            <a:prstGeom prst="ellipse">
              <a:avLst/>
            </a:prstGeom>
            <a:solidFill>
              <a:srgbClr val="8B6F3A"/>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9" name="Shape 159"/>
            <p:cNvSpPr txBox="1"/>
            <p:nvPr/>
          </p:nvSpPr>
          <p:spPr>
            <a:xfrm>
              <a:off x="8164297" y="1312991"/>
              <a:ext cx="629374" cy="593596"/>
            </a:xfrm>
            <a:prstGeom prst="rect">
              <a:avLst/>
            </a:prstGeom>
            <a:noFill/>
            <a:ln>
              <a:noFill/>
            </a:ln>
          </p:spPr>
          <p:txBody>
            <a:bodyPr anchorCtr="0" anchor="ctr" bIns="15225" lIns="15225" rIns="15225" tIns="15225">
              <a:noAutofit/>
            </a:bodyPr>
            <a:lstStyle/>
            <a:p>
              <a:pPr indent="0" lvl="0" marL="0" marR="0" rtl="0" algn="ctr">
                <a:lnSpc>
                  <a:spcPct val="90000"/>
                </a:lnSpc>
                <a:spcBef>
                  <a:spcPts val="0"/>
                </a:spcBef>
                <a:spcAft>
                  <a:spcPts val="0"/>
                </a:spcAft>
                <a:buSzPct val="25000"/>
                <a:buNone/>
              </a:pPr>
              <a:r>
                <a:rPr lang="en-GB" sz="1200">
                  <a:solidFill>
                    <a:schemeClr val="lt1"/>
                  </a:solidFill>
                  <a:latin typeface="Book Antiqua"/>
                  <a:ea typeface="Book Antiqua"/>
                  <a:cs typeface="Book Antiqua"/>
                  <a:sym typeface="Book Antiqua"/>
                </a:rPr>
                <a:t>Allegra fattoria</a:t>
              </a:r>
            </a:p>
          </p:txBody>
        </p:sp>
        <p:sp>
          <p:nvSpPr>
            <p:cNvPr id="160" name="Shape 160"/>
            <p:cNvSpPr/>
            <p:nvPr/>
          </p:nvSpPr>
          <p:spPr>
            <a:xfrm rot="3105305">
              <a:off x="8747540" y="1853943"/>
              <a:ext cx="45854" cy="251313"/>
            </a:xfrm>
            <a:prstGeom prst="rightArrow">
              <a:avLst>
                <a:gd fmla="val 60000" name="adj1"/>
                <a:gd fmla="val 50000" name="adj2"/>
              </a:avLst>
            </a:prstGeom>
            <a:solidFill>
              <a:srgbClr val="8B6F3A"/>
            </a:solidFill>
            <a:ln>
              <a:noFill/>
            </a:ln>
          </p:spPr>
          <p:txBody>
            <a:bodyPr anchorCtr="0" anchor="ctr" bIns="91425" lIns="91425" rIns="91425" tIns="91425">
              <a:noAutofit/>
            </a:bodyPr>
            <a:lstStyle/>
            <a:p>
              <a:pPr lvl="0">
                <a:spcBef>
                  <a:spcPts val="0"/>
                </a:spcBef>
                <a:buNone/>
              </a:pPr>
              <a:r>
                <a:t/>
              </a:r>
              <a:endParaRPr/>
            </a:p>
          </p:txBody>
        </p:sp>
        <p:sp>
          <p:nvSpPr>
            <p:cNvPr id="161" name="Shape 161"/>
            <p:cNvSpPr txBox="1"/>
            <p:nvPr/>
          </p:nvSpPr>
          <p:spPr>
            <a:xfrm rot="3105305">
              <a:off x="8750160" y="1898804"/>
              <a:ext cx="32099" cy="150787"/>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162" name="Shape 162"/>
            <p:cNvSpPr/>
            <p:nvPr/>
          </p:nvSpPr>
          <p:spPr>
            <a:xfrm>
              <a:off x="8616375" y="1938152"/>
              <a:ext cx="877873" cy="805673"/>
            </a:xfrm>
            <a:prstGeom prst="ellipse">
              <a:avLst/>
            </a:prstGeom>
            <a:solidFill>
              <a:srgbClr val="808B3A"/>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3" name="Shape 163"/>
            <p:cNvSpPr txBox="1"/>
            <p:nvPr/>
          </p:nvSpPr>
          <p:spPr>
            <a:xfrm>
              <a:off x="8744936" y="2056141"/>
              <a:ext cx="620749" cy="569698"/>
            </a:xfrm>
            <a:prstGeom prst="rect">
              <a:avLst/>
            </a:prstGeom>
            <a:noFill/>
            <a:ln>
              <a:noFill/>
            </a:ln>
          </p:spPr>
          <p:txBody>
            <a:bodyPr anchorCtr="0" anchor="ctr" bIns="11425" lIns="11425" rIns="11425" tIns="11425">
              <a:noAutofit/>
            </a:bodyPr>
            <a:lstStyle/>
            <a:p>
              <a:pPr indent="0" lvl="0" marL="0" marR="0" rtl="0" algn="ctr">
                <a:lnSpc>
                  <a:spcPct val="90000"/>
                </a:lnSpc>
                <a:spcBef>
                  <a:spcPts val="0"/>
                </a:spcBef>
                <a:spcAft>
                  <a:spcPts val="0"/>
                </a:spcAft>
                <a:buSzPct val="25000"/>
                <a:buNone/>
              </a:pPr>
              <a:r>
                <a:rPr lang="en-GB" sz="900">
                  <a:solidFill>
                    <a:schemeClr val="lt1"/>
                  </a:solidFill>
                  <a:latin typeface="Book Antiqua"/>
                  <a:ea typeface="Book Antiqua"/>
                  <a:cs typeface="Book Antiqua"/>
                  <a:sym typeface="Book Antiqua"/>
                </a:rPr>
                <a:t>Lettura </a:t>
              </a:r>
            </a:p>
            <a:p>
              <a:pPr indent="0" lvl="0" marL="0" marR="0" rtl="0" algn="ctr">
                <a:lnSpc>
                  <a:spcPct val="90000"/>
                </a:lnSpc>
                <a:spcBef>
                  <a:spcPts val="0"/>
                </a:spcBef>
                <a:spcAft>
                  <a:spcPts val="0"/>
                </a:spcAft>
                <a:buSzPct val="25000"/>
                <a:buNone/>
              </a:pPr>
              <a:r>
                <a:rPr lang="en-GB" sz="900">
                  <a:solidFill>
                    <a:schemeClr val="lt1"/>
                  </a:solidFill>
                  <a:latin typeface="Book Antiqua"/>
                  <a:ea typeface="Book Antiqua"/>
                  <a:cs typeface="Book Antiqua"/>
                  <a:sym typeface="Book Antiqua"/>
                </a:rPr>
                <a:t>regola</a:t>
              </a:r>
            </a:p>
            <a:p>
              <a:pPr indent="0" lvl="0" marL="0" marR="0" rtl="0" algn="ctr">
                <a:lnSpc>
                  <a:spcPct val="90000"/>
                </a:lnSpc>
                <a:spcBef>
                  <a:spcPts val="0"/>
                </a:spcBef>
                <a:spcAft>
                  <a:spcPts val="0"/>
                </a:spcAft>
                <a:buSzPct val="25000"/>
                <a:buNone/>
              </a:pPr>
              <a:r>
                <a:rPr lang="en-GB" sz="900">
                  <a:solidFill>
                    <a:schemeClr val="lt1"/>
                  </a:solidFill>
                  <a:latin typeface="Book Antiqua"/>
                  <a:ea typeface="Book Antiqua"/>
                  <a:cs typeface="Book Antiqua"/>
                  <a:sym typeface="Book Antiqua"/>
                </a:rPr>
                <a:t>mento</a:t>
              </a:r>
            </a:p>
          </p:txBody>
        </p:sp>
        <p:sp>
          <p:nvSpPr>
            <p:cNvPr id="164" name="Shape 164"/>
            <p:cNvSpPr/>
            <p:nvPr/>
          </p:nvSpPr>
          <p:spPr>
            <a:xfrm rot="3418016">
              <a:off x="9280193" y="2593265"/>
              <a:ext cx="41722" cy="251313"/>
            </a:xfrm>
            <a:prstGeom prst="rightArrow">
              <a:avLst>
                <a:gd fmla="val 60000" name="adj1"/>
                <a:gd fmla="val 50000" name="adj2"/>
              </a:avLst>
            </a:prstGeom>
            <a:solidFill>
              <a:srgbClr val="808B3A"/>
            </a:solidFill>
            <a:ln>
              <a:noFill/>
            </a:ln>
          </p:spPr>
          <p:txBody>
            <a:bodyPr anchorCtr="0" anchor="ctr" bIns="91425" lIns="91425" rIns="91425" tIns="91425">
              <a:noAutofit/>
            </a:bodyPr>
            <a:lstStyle/>
            <a:p>
              <a:pPr lvl="0">
                <a:spcBef>
                  <a:spcPts val="0"/>
                </a:spcBef>
                <a:buNone/>
              </a:pPr>
              <a:r>
                <a:t/>
              </a:r>
              <a:endParaRPr/>
            </a:p>
          </p:txBody>
        </p:sp>
        <p:sp>
          <p:nvSpPr>
            <p:cNvPr id="165" name="Shape 165"/>
            <p:cNvSpPr txBox="1"/>
            <p:nvPr/>
          </p:nvSpPr>
          <p:spPr>
            <a:xfrm rot="3418016">
              <a:off x="9283041" y="2638281"/>
              <a:ext cx="29205" cy="150788"/>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166" name="Shape 166"/>
            <p:cNvSpPr/>
            <p:nvPr/>
          </p:nvSpPr>
          <p:spPr>
            <a:xfrm>
              <a:off x="9106427" y="2681210"/>
              <a:ext cx="936253" cy="916662"/>
            </a:xfrm>
            <a:prstGeom prst="ellipse">
              <a:avLst/>
            </a:prstGeom>
            <a:solidFill>
              <a:srgbClr val="576212"/>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7" name="Shape 167"/>
            <p:cNvSpPr txBox="1"/>
            <p:nvPr/>
          </p:nvSpPr>
          <p:spPr>
            <a:xfrm>
              <a:off x="9243538" y="2815452"/>
              <a:ext cx="662031" cy="648177"/>
            </a:xfrm>
            <a:prstGeom prst="rect">
              <a:avLst/>
            </a:prstGeom>
            <a:noFill/>
            <a:ln>
              <a:noFill/>
            </a:ln>
          </p:spPr>
          <p:txBody>
            <a:bodyPr anchorCtr="0" anchor="ctr" bIns="11425" lIns="11425" rIns="11425" tIns="11425">
              <a:noAutofit/>
            </a:bodyPr>
            <a:lstStyle/>
            <a:p>
              <a:pPr indent="0" lvl="0" marL="0" marR="0" rtl="0" algn="ctr">
                <a:lnSpc>
                  <a:spcPct val="90000"/>
                </a:lnSpc>
                <a:spcBef>
                  <a:spcPts val="0"/>
                </a:spcBef>
                <a:spcAft>
                  <a:spcPts val="0"/>
                </a:spcAft>
                <a:buSzPct val="25000"/>
                <a:buNone/>
              </a:pPr>
              <a:r>
                <a:rPr lang="en-GB" sz="900">
                  <a:solidFill>
                    <a:schemeClr val="lt1"/>
                  </a:solidFill>
                  <a:latin typeface="Book Antiqua"/>
                  <a:ea typeface="Book Antiqua"/>
                  <a:cs typeface="Book Antiqua"/>
                  <a:sym typeface="Book Antiqua"/>
                </a:rPr>
                <a:t>Schiaccia</a:t>
              </a:r>
            </a:p>
            <a:p>
              <a:pPr indent="0" lvl="0" marL="0" marR="0" rtl="0" algn="ctr">
                <a:lnSpc>
                  <a:spcPct val="90000"/>
                </a:lnSpc>
                <a:spcBef>
                  <a:spcPts val="315"/>
                </a:spcBef>
                <a:spcAft>
                  <a:spcPts val="0"/>
                </a:spcAft>
                <a:buSzPct val="25000"/>
                <a:buNone/>
              </a:pPr>
              <a:r>
                <a:rPr lang="en-GB" sz="900">
                  <a:solidFill>
                    <a:schemeClr val="lt1"/>
                  </a:solidFill>
                  <a:latin typeface="Book Antiqua"/>
                  <a:ea typeface="Book Antiqua"/>
                  <a:cs typeface="Book Antiqua"/>
                  <a:sym typeface="Book Antiqua"/>
                </a:rPr>
                <a:t>Mosche</a:t>
              </a:r>
            </a:p>
          </p:txBody>
        </p:sp>
        <p:sp>
          <p:nvSpPr>
            <p:cNvPr id="168" name="Shape 168"/>
            <p:cNvSpPr/>
            <p:nvPr/>
          </p:nvSpPr>
          <p:spPr>
            <a:xfrm rot="5380660">
              <a:off x="9546734" y="3528418"/>
              <a:ext cx="61425" cy="251313"/>
            </a:xfrm>
            <a:prstGeom prst="rightArrow">
              <a:avLst>
                <a:gd fmla="val 60000" name="adj1"/>
                <a:gd fmla="val 50000" name="adj2"/>
              </a:avLst>
            </a:prstGeom>
            <a:solidFill>
              <a:srgbClr val="576212"/>
            </a:solidFill>
            <a:ln>
              <a:noFill/>
            </a:ln>
          </p:spPr>
          <p:txBody>
            <a:bodyPr anchorCtr="0" anchor="ctr" bIns="91425" lIns="91425" rIns="91425" tIns="91425">
              <a:noAutofit/>
            </a:bodyPr>
            <a:lstStyle/>
            <a:p>
              <a:pPr lvl="0">
                <a:spcBef>
                  <a:spcPts val="0"/>
                </a:spcBef>
                <a:buNone/>
              </a:pPr>
              <a:r>
                <a:t/>
              </a:r>
              <a:endParaRPr/>
            </a:p>
          </p:txBody>
        </p:sp>
        <p:sp>
          <p:nvSpPr>
            <p:cNvPr id="169" name="Shape 169"/>
            <p:cNvSpPr txBox="1"/>
            <p:nvPr/>
          </p:nvSpPr>
          <p:spPr>
            <a:xfrm rot="5380660">
              <a:off x="9555897" y="3569467"/>
              <a:ext cx="42997" cy="150787"/>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170" name="Shape 170"/>
            <p:cNvSpPr/>
            <p:nvPr/>
          </p:nvSpPr>
          <p:spPr>
            <a:xfrm>
              <a:off x="9130320" y="3713755"/>
              <a:ext cx="899787" cy="864208"/>
            </a:xfrm>
            <a:prstGeom prst="ellipse">
              <a:avLst/>
            </a:prstGeom>
            <a:solidFill>
              <a:schemeClr val="accent2"/>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1" name="Shape 171"/>
            <p:cNvSpPr txBox="1"/>
            <p:nvPr/>
          </p:nvSpPr>
          <p:spPr>
            <a:xfrm>
              <a:off x="9262090" y="3840314"/>
              <a:ext cx="636245" cy="611089"/>
            </a:xfrm>
            <a:prstGeom prst="rect">
              <a:avLst/>
            </a:prstGeom>
            <a:noFill/>
            <a:ln>
              <a:noFill/>
            </a:ln>
          </p:spPr>
          <p:txBody>
            <a:bodyPr anchorCtr="0" anchor="ctr" bIns="15225" lIns="15225" rIns="15225" tIns="15225">
              <a:noAutofit/>
            </a:bodyPr>
            <a:lstStyle/>
            <a:p>
              <a:pPr indent="0" lvl="0" marL="0" marR="0" rtl="0" algn="ctr">
                <a:lnSpc>
                  <a:spcPct val="90000"/>
                </a:lnSpc>
                <a:spcBef>
                  <a:spcPts val="0"/>
                </a:spcBef>
                <a:spcAft>
                  <a:spcPts val="0"/>
                </a:spcAft>
                <a:buSzPct val="25000"/>
                <a:buNone/>
              </a:pPr>
              <a:r>
                <a:rPr lang="en-GB" sz="1200">
                  <a:solidFill>
                    <a:schemeClr val="lt1"/>
                  </a:solidFill>
                  <a:latin typeface="Book Antiqua"/>
                  <a:ea typeface="Book Antiqua"/>
                  <a:cs typeface="Book Antiqua"/>
                  <a:sym typeface="Book Antiqua"/>
                </a:rPr>
                <a:t>Parole</a:t>
              </a:r>
            </a:p>
            <a:p>
              <a:pPr indent="0" lvl="0" marL="0" marR="0" rtl="0" algn="ctr">
                <a:lnSpc>
                  <a:spcPct val="90000"/>
                </a:lnSpc>
                <a:spcBef>
                  <a:spcPts val="420"/>
                </a:spcBef>
                <a:spcAft>
                  <a:spcPts val="0"/>
                </a:spcAft>
                <a:buSzPct val="25000"/>
                <a:buNone/>
              </a:pPr>
              <a:r>
                <a:rPr lang="en-GB" sz="1200">
                  <a:solidFill>
                    <a:schemeClr val="lt1"/>
                  </a:solidFill>
                  <a:latin typeface="Book Antiqua"/>
                  <a:ea typeface="Book Antiqua"/>
                  <a:cs typeface="Book Antiqua"/>
                  <a:sym typeface="Book Antiqua"/>
                </a:rPr>
                <a:t>colorate</a:t>
              </a:r>
            </a:p>
          </p:txBody>
        </p:sp>
        <p:sp>
          <p:nvSpPr>
            <p:cNvPr id="172" name="Shape 172"/>
            <p:cNvSpPr/>
            <p:nvPr/>
          </p:nvSpPr>
          <p:spPr>
            <a:xfrm rot="5818728">
              <a:off x="9487587" y="4508940"/>
              <a:ext cx="65603" cy="251313"/>
            </a:xfrm>
            <a:prstGeom prst="rightArrow">
              <a:avLst>
                <a:gd fmla="val 60000" name="adj1"/>
                <a:gd fmla="val 50000" name="adj2"/>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73" name="Shape 173"/>
            <p:cNvSpPr txBox="1"/>
            <p:nvPr/>
          </p:nvSpPr>
          <p:spPr>
            <a:xfrm rot="-4981272">
              <a:off x="9498622" y="4549436"/>
              <a:ext cx="45922" cy="150788"/>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174" name="Shape 174"/>
            <p:cNvSpPr/>
            <p:nvPr/>
          </p:nvSpPr>
          <p:spPr>
            <a:xfrm>
              <a:off x="9064821" y="4695416"/>
              <a:ext cx="803975" cy="753765"/>
            </a:xfrm>
            <a:prstGeom prst="ellipse">
              <a:avLst/>
            </a:prstGeom>
            <a:solidFill>
              <a:schemeClr val="accent3"/>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5" name="Shape 175"/>
            <p:cNvSpPr txBox="1"/>
            <p:nvPr/>
          </p:nvSpPr>
          <p:spPr>
            <a:xfrm>
              <a:off x="9182561" y="4805801"/>
              <a:ext cx="568495" cy="532993"/>
            </a:xfrm>
            <a:prstGeom prst="rect">
              <a:avLst/>
            </a:prstGeom>
            <a:noFill/>
            <a:ln>
              <a:noFill/>
            </a:ln>
          </p:spPr>
          <p:txBody>
            <a:bodyPr anchorCtr="0" anchor="ctr" bIns="15225" lIns="15225" rIns="15225" tIns="15225">
              <a:noAutofit/>
            </a:bodyPr>
            <a:lstStyle/>
            <a:p>
              <a:pPr indent="0" lvl="0" marL="0" marR="0" rtl="0" algn="ctr">
                <a:lnSpc>
                  <a:spcPct val="90000"/>
                </a:lnSpc>
                <a:spcBef>
                  <a:spcPts val="0"/>
                </a:spcBef>
                <a:spcAft>
                  <a:spcPts val="0"/>
                </a:spcAft>
                <a:buSzPct val="25000"/>
                <a:buNone/>
              </a:pPr>
              <a:r>
                <a:rPr lang="en-GB" sz="1200">
                  <a:solidFill>
                    <a:schemeClr val="lt1"/>
                  </a:solidFill>
                  <a:latin typeface="Book Antiqua"/>
                  <a:ea typeface="Book Antiqua"/>
                  <a:cs typeface="Book Antiqua"/>
                  <a:sym typeface="Book Antiqua"/>
                </a:rPr>
                <a:t>Looney quest</a:t>
              </a:r>
            </a:p>
          </p:txBody>
        </p:sp>
        <p:sp>
          <p:nvSpPr>
            <p:cNvPr id="176" name="Shape 176"/>
            <p:cNvSpPr/>
            <p:nvPr/>
          </p:nvSpPr>
          <p:spPr>
            <a:xfrm rot="8031914">
              <a:off x="9160262" y="5248402"/>
              <a:ext cx="33016" cy="251314"/>
            </a:xfrm>
            <a:prstGeom prst="rightArrow">
              <a:avLst>
                <a:gd fmla="val 60000" name="adj1"/>
                <a:gd fmla="val 50000" name="adj2"/>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177" name="Shape 177"/>
            <p:cNvSpPr txBox="1"/>
            <p:nvPr/>
          </p:nvSpPr>
          <p:spPr>
            <a:xfrm rot="-2768086">
              <a:off x="9168646" y="5295094"/>
              <a:ext cx="23112" cy="150788"/>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178" name="Shape 178"/>
            <p:cNvSpPr/>
            <p:nvPr/>
          </p:nvSpPr>
          <p:spPr>
            <a:xfrm>
              <a:off x="8392364" y="5278396"/>
              <a:ext cx="905716" cy="881224"/>
            </a:xfrm>
            <a:prstGeom prst="ellipse">
              <a:avLst/>
            </a:prstGeom>
            <a:solidFill>
              <a:srgbClr val="8B6F3A"/>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9" name="Shape 179"/>
            <p:cNvSpPr txBox="1"/>
            <p:nvPr/>
          </p:nvSpPr>
          <p:spPr>
            <a:xfrm>
              <a:off x="8525003" y="5407448"/>
              <a:ext cx="640438" cy="623119"/>
            </a:xfrm>
            <a:prstGeom prst="rect">
              <a:avLst/>
            </a:prstGeom>
            <a:noFill/>
            <a:ln>
              <a:noFill/>
            </a:ln>
          </p:spPr>
          <p:txBody>
            <a:bodyPr anchorCtr="0" anchor="ctr" bIns="10150" lIns="10150" rIns="10150" tIns="10150">
              <a:noAutofit/>
            </a:bodyPr>
            <a:lstStyle/>
            <a:p>
              <a:pPr indent="0" lvl="0" marL="0" marR="0" rtl="0" algn="ctr">
                <a:lnSpc>
                  <a:spcPct val="90000"/>
                </a:lnSpc>
                <a:spcBef>
                  <a:spcPts val="0"/>
                </a:spcBef>
                <a:spcAft>
                  <a:spcPts val="0"/>
                </a:spcAft>
                <a:buSzPct val="25000"/>
                <a:buNone/>
              </a:pPr>
              <a:r>
                <a:rPr lang="en-GB" sz="800">
                  <a:solidFill>
                    <a:schemeClr val="lt1"/>
                  </a:solidFill>
                  <a:latin typeface="Book Antiqua"/>
                  <a:ea typeface="Book Antiqua"/>
                  <a:cs typeface="Book Antiqua"/>
                  <a:sym typeface="Book Antiqua"/>
                </a:rPr>
                <a:t>Racconto in coppie</a:t>
              </a:r>
            </a:p>
          </p:txBody>
        </p:sp>
        <p:sp>
          <p:nvSpPr>
            <p:cNvPr id="180" name="Shape 180"/>
            <p:cNvSpPr/>
            <p:nvPr/>
          </p:nvSpPr>
          <p:spPr>
            <a:xfrm rot="8575212">
              <a:off x="8433254" y="5888003"/>
              <a:ext cx="44163" cy="251314"/>
            </a:xfrm>
            <a:prstGeom prst="rightArrow">
              <a:avLst>
                <a:gd fmla="val 60000" name="adj1"/>
                <a:gd fmla="val 50000" name="adj2"/>
              </a:avLst>
            </a:prstGeom>
            <a:solidFill>
              <a:srgbClr val="8B6F3A"/>
            </a:solidFill>
            <a:ln>
              <a:noFill/>
            </a:ln>
          </p:spPr>
          <p:txBody>
            <a:bodyPr anchorCtr="0" anchor="ctr" bIns="91425" lIns="91425" rIns="91425" tIns="91425">
              <a:noAutofit/>
            </a:bodyPr>
            <a:lstStyle/>
            <a:p>
              <a:pPr lvl="0">
                <a:spcBef>
                  <a:spcPts val="0"/>
                </a:spcBef>
                <a:buNone/>
              </a:pPr>
              <a:r>
                <a:t/>
              </a:r>
              <a:endParaRPr/>
            </a:p>
          </p:txBody>
        </p:sp>
        <p:sp>
          <p:nvSpPr>
            <p:cNvPr id="181" name="Shape 181"/>
            <p:cNvSpPr txBox="1"/>
            <p:nvPr/>
          </p:nvSpPr>
          <p:spPr>
            <a:xfrm rot="-2224788">
              <a:off x="8445163" y="5934273"/>
              <a:ext cx="30913" cy="150787"/>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182" name="Shape 182"/>
            <p:cNvSpPr/>
            <p:nvPr/>
          </p:nvSpPr>
          <p:spPr>
            <a:xfrm>
              <a:off x="7646261" y="5881742"/>
              <a:ext cx="868357" cy="830484"/>
            </a:xfrm>
            <a:prstGeom prst="ellipse">
              <a:avLst/>
            </a:prstGeom>
            <a:solidFill>
              <a:srgbClr val="808B3A"/>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3" name="Shape 183"/>
            <p:cNvSpPr txBox="1"/>
            <p:nvPr/>
          </p:nvSpPr>
          <p:spPr>
            <a:xfrm>
              <a:off x="7773429" y="6003364"/>
              <a:ext cx="614020" cy="587241"/>
            </a:xfrm>
            <a:prstGeom prst="rect">
              <a:avLst/>
            </a:prstGeom>
            <a:noFill/>
            <a:ln>
              <a:noFill/>
            </a:ln>
          </p:spPr>
          <p:txBody>
            <a:bodyPr anchorCtr="0" anchor="ctr" bIns="15225" lIns="15225" rIns="15225" tIns="15225">
              <a:noAutofit/>
            </a:bodyPr>
            <a:lstStyle/>
            <a:p>
              <a:pPr indent="0" lvl="0" marL="0" marR="0" rtl="0" algn="ctr">
                <a:lnSpc>
                  <a:spcPct val="90000"/>
                </a:lnSpc>
                <a:spcBef>
                  <a:spcPts val="0"/>
                </a:spcBef>
                <a:spcAft>
                  <a:spcPts val="0"/>
                </a:spcAft>
                <a:buSzPct val="25000"/>
                <a:buNone/>
              </a:pPr>
              <a:r>
                <a:rPr lang="en-GB" sz="1200">
                  <a:solidFill>
                    <a:schemeClr val="lt1"/>
                  </a:solidFill>
                  <a:latin typeface="Book Antiqua"/>
                  <a:ea typeface="Book Antiqua"/>
                  <a:cs typeface="Book Antiqua"/>
                  <a:sym typeface="Book Antiqua"/>
                </a:rPr>
                <a:t>Monster</a:t>
              </a:r>
            </a:p>
            <a:p>
              <a:pPr indent="0" lvl="0" marL="0" marR="0" rtl="0" algn="ctr">
                <a:lnSpc>
                  <a:spcPct val="90000"/>
                </a:lnSpc>
                <a:spcBef>
                  <a:spcPts val="420"/>
                </a:spcBef>
                <a:spcAft>
                  <a:spcPts val="0"/>
                </a:spcAft>
                <a:buSzPct val="25000"/>
                <a:buNone/>
              </a:pPr>
              <a:r>
                <a:rPr lang="en-GB" sz="1200">
                  <a:solidFill>
                    <a:schemeClr val="lt1"/>
                  </a:solidFill>
                  <a:latin typeface="Book Antiqua"/>
                  <a:ea typeface="Book Antiqua"/>
                  <a:cs typeface="Book Antiqua"/>
                  <a:sym typeface="Book Antiqua"/>
                </a:rPr>
                <a:t>Gala</a:t>
              </a:r>
            </a:p>
          </p:txBody>
        </p:sp>
        <p:sp>
          <p:nvSpPr>
            <p:cNvPr id="184" name="Shape 184"/>
            <p:cNvSpPr/>
            <p:nvPr/>
          </p:nvSpPr>
          <p:spPr>
            <a:xfrm rot="9648103">
              <a:off x="7619205" y="6325134"/>
              <a:ext cx="39036" cy="251313"/>
            </a:xfrm>
            <a:prstGeom prst="rightArrow">
              <a:avLst>
                <a:gd fmla="val 60000" name="adj1"/>
                <a:gd fmla="val 50000" name="adj2"/>
              </a:avLst>
            </a:prstGeom>
            <a:solidFill>
              <a:srgbClr val="808B3A"/>
            </a:solidFill>
            <a:ln>
              <a:noFill/>
            </a:ln>
          </p:spPr>
          <p:txBody>
            <a:bodyPr anchorCtr="0" anchor="ctr" bIns="91425" lIns="91425" rIns="91425" tIns="91425">
              <a:noAutofit/>
            </a:bodyPr>
            <a:lstStyle/>
            <a:p>
              <a:pPr lvl="0">
                <a:spcBef>
                  <a:spcPts val="0"/>
                </a:spcBef>
                <a:buNone/>
              </a:pPr>
              <a:r>
                <a:t/>
              </a:r>
              <a:endParaRPr/>
            </a:p>
          </p:txBody>
        </p:sp>
        <p:sp>
          <p:nvSpPr>
            <p:cNvPr id="185" name="Shape 185"/>
            <p:cNvSpPr txBox="1"/>
            <p:nvPr/>
          </p:nvSpPr>
          <p:spPr>
            <a:xfrm rot="-1151897">
              <a:off x="7630591" y="6373471"/>
              <a:ext cx="27326" cy="150787"/>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186" name="Shape 186"/>
            <p:cNvSpPr/>
            <p:nvPr/>
          </p:nvSpPr>
          <p:spPr>
            <a:xfrm>
              <a:off x="6768518" y="6219296"/>
              <a:ext cx="864149" cy="768106"/>
            </a:xfrm>
            <a:prstGeom prst="ellipse">
              <a:avLst/>
            </a:prstGeom>
            <a:solidFill>
              <a:srgbClr val="576212"/>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7" name="Shape 187"/>
            <p:cNvSpPr txBox="1"/>
            <p:nvPr/>
          </p:nvSpPr>
          <p:spPr>
            <a:xfrm>
              <a:off x="6895071" y="6331782"/>
              <a:ext cx="611046" cy="543133"/>
            </a:xfrm>
            <a:prstGeom prst="rect">
              <a:avLst/>
            </a:prstGeom>
            <a:noFill/>
            <a:ln>
              <a:noFill/>
            </a:ln>
          </p:spPr>
          <p:txBody>
            <a:bodyPr anchorCtr="0" anchor="ctr" bIns="8875" lIns="8875" rIns="8875" tIns="8875">
              <a:noAutofit/>
            </a:bodyPr>
            <a:lstStyle/>
            <a:p>
              <a:pPr indent="0" lvl="0" marL="0" marR="0" rtl="0" algn="ctr">
                <a:lnSpc>
                  <a:spcPct val="90000"/>
                </a:lnSpc>
                <a:spcBef>
                  <a:spcPts val="0"/>
                </a:spcBef>
                <a:spcAft>
                  <a:spcPts val="0"/>
                </a:spcAft>
                <a:buSzPct val="25000"/>
                <a:buNone/>
              </a:pPr>
              <a:r>
                <a:rPr lang="en-GB" sz="700">
                  <a:solidFill>
                    <a:schemeClr val="lt1"/>
                  </a:solidFill>
                  <a:latin typeface="Book Antiqua"/>
                  <a:ea typeface="Book Antiqua"/>
                  <a:cs typeface="Book Antiqua"/>
                  <a:sym typeface="Book Antiqua"/>
                </a:rPr>
                <a:t>Raffica di parole in un testo</a:t>
              </a:r>
            </a:p>
          </p:txBody>
        </p:sp>
        <p:sp>
          <p:nvSpPr>
            <p:cNvPr id="188" name="Shape 188"/>
            <p:cNvSpPr/>
            <p:nvPr/>
          </p:nvSpPr>
          <p:spPr>
            <a:xfrm rot="10350739">
              <a:off x="6760465" y="6534947"/>
              <a:ext cx="9024" cy="251314"/>
            </a:xfrm>
            <a:prstGeom prst="rightArrow">
              <a:avLst>
                <a:gd fmla="val 60000" name="adj1"/>
                <a:gd fmla="val 50000" name="adj2"/>
              </a:avLst>
            </a:prstGeom>
            <a:solidFill>
              <a:srgbClr val="576212"/>
            </a:solidFill>
            <a:ln>
              <a:noFill/>
            </a:ln>
          </p:spPr>
          <p:txBody>
            <a:bodyPr anchorCtr="0" anchor="ctr" bIns="91425" lIns="91425" rIns="91425" tIns="91425">
              <a:noAutofit/>
            </a:bodyPr>
            <a:lstStyle/>
            <a:p>
              <a:pPr lvl="0">
                <a:spcBef>
                  <a:spcPts val="0"/>
                </a:spcBef>
                <a:buNone/>
              </a:pPr>
              <a:r>
                <a:t/>
              </a:r>
              <a:endParaRPr/>
            </a:p>
          </p:txBody>
        </p:sp>
        <p:sp>
          <p:nvSpPr>
            <p:cNvPr id="189" name="Shape 189"/>
            <p:cNvSpPr txBox="1"/>
            <p:nvPr/>
          </p:nvSpPr>
          <p:spPr>
            <a:xfrm rot="-449261">
              <a:off x="6763160" y="6585033"/>
              <a:ext cx="6318" cy="150788"/>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190" name="Shape 190"/>
            <p:cNvSpPr/>
            <p:nvPr/>
          </p:nvSpPr>
          <p:spPr>
            <a:xfrm>
              <a:off x="5913671" y="6344496"/>
              <a:ext cx="847268" cy="744635"/>
            </a:xfrm>
            <a:prstGeom prst="ellipse">
              <a:avLst/>
            </a:prstGeom>
            <a:solidFill>
              <a:schemeClr val="accent2"/>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1" name="Shape 191"/>
            <p:cNvSpPr txBox="1"/>
            <p:nvPr/>
          </p:nvSpPr>
          <p:spPr>
            <a:xfrm>
              <a:off x="6037751" y="6453546"/>
              <a:ext cx="599108" cy="526538"/>
            </a:xfrm>
            <a:prstGeom prst="rect">
              <a:avLst/>
            </a:prstGeom>
            <a:noFill/>
            <a:ln>
              <a:noFill/>
            </a:ln>
          </p:spPr>
          <p:txBody>
            <a:bodyPr anchorCtr="0" anchor="ctr" bIns="10150" lIns="10150" rIns="10150" tIns="10150">
              <a:noAutofit/>
            </a:bodyPr>
            <a:lstStyle/>
            <a:p>
              <a:pPr indent="0" lvl="0" marL="0" marR="0" rtl="0" algn="ctr">
                <a:lnSpc>
                  <a:spcPct val="90000"/>
                </a:lnSpc>
                <a:spcBef>
                  <a:spcPts val="0"/>
                </a:spcBef>
                <a:spcAft>
                  <a:spcPts val="0"/>
                </a:spcAft>
                <a:buSzPct val="25000"/>
                <a:buNone/>
              </a:pPr>
              <a:r>
                <a:rPr lang="en-GB" sz="800">
                  <a:solidFill>
                    <a:schemeClr val="lt1"/>
                  </a:solidFill>
                  <a:latin typeface="Book Antiqua"/>
                  <a:ea typeface="Book Antiqua"/>
                  <a:cs typeface="Book Antiqua"/>
                  <a:sym typeface="Book Antiqua"/>
                </a:rPr>
                <a:t>Disturba</a:t>
              </a:r>
            </a:p>
            <a:p>
              <a:pPr indent="0" lvl="0" marL="0" marR="0" rtl="0" algn="ctr">
                <a:lnSpc>
                  <a:spcPct val="90000"/>
                </a:lnSpc>
                <a:spcBef>
                  <a:spcPts val="280"/>
                </a:spcBef>
                <a:spcAft>
                  <a:spcPts val="0"/>
                </a:spcAft>
                <a:buSzPct val="25000"/>
                <a:buNone/>
              </a:pPr>
              <a:r>
                <a:rPr lang="en-GB" sz="800">
                  <a:solidFill>
                    <a:schemeClr val="lt1"/>
                  </a:solidFill>
                  <a:latin typeface="Book Antiqua"/>
                  <a:ea typeface="Book Antiqua"/>
                  <a:cs typeface="Book Antiqua"/>
                  <a:sym typeface="Book Antiqua"/>
                </a:rPr>
                <a:t>tore</a:t>
              </a:r>
            </a:p>
            <a:p>
              <a:pPr indent="0" lvl="0" marL="0" marR="0" rtl="0" algn="ctr">
                <a:lnSpc>
                  <a:spcPct val="90000"/>
                </a:lnSpc>
                <a:spcBef>
                  <a:spcPts val="280"/>
                </a:spcBef>
                <a:spcAft>
                  <a:spcPts val="0"/>
                </a:spcAft>
                <a:buSzPct val="25000"/>
                <a:buNone/>
              </a:pPr>
              <a:r>
                <a:rPr lang="en-GB" sz="800">
                  <a:solidFill>
                    <a:schemeClr val="lt1"/>
                  </a:solidFill>
                  <a:latin typeface="Book Antiqua"/>
                  <a:ea typeface="Book Antiqua"/>
                  <a:cs typeface="Book Antiqua"/>
                  <a:sym typeface="Book Antiqua"/>
                </a:rPr>
                <a:t>bottoni</a:t>
              </a:r>
            </a:p>
          </p:txBody>
        </p:sp>
        <p:sp>
          <p:nvSpPr>
            <p:cNvPr id="192" name="Shape 192"/>
            <p:cNvSpPr/>
            <p:nvPr/>
          </p:nvSpPr>
          <p:spPr>
            <a:xfrm rot="-9652323">
              <a:off x="5874133" y="6439299"/>
              <a:ext cx="50647" cy="251314"/>
            </a:xfrm>
            <a:prstGeom prst="rightArrow">
              <a:avLst>
                <a:gd fmla="val 60000" name="adj1"/>
                <a:gd fmla="val 50000" name="adj2"/>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93" name="Shape 193"/>
            <p:cNvSpPr txBox="1"/>
            <p:nvPr/>
          </p:nvSpPr>
          <p:spPr>
            <a:xfrm rot="1147677">
              <a:off x="5888908" y="6492052"/>
              <a:ext cx="35453" cy="150788"/>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194" name="Shape 194"/>
            <p:cNvSpPr/>
            <p:nvPr/>
          </p:nvSpPr>
          <p:spPr>
            <a:xfrm>
              <a:off x="4986351" y="5974655"/>
              <a:ext cx="893206" cy="857008"/>
            </a:xfrm>
            <a:prstGeom prst="ellipse">
              <a:avLst/>
            </a:prstGeom>
            <a:solidFill>
              <a:schemeClr val="accent3"/>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5" name="Shape 195"/>
            <p:cNvSpPr txBox="1"/>
            <p:nvPr/>
          </p:nvSpPr>
          <p:spPr>
            <a:xfrm>
              <a:off x="5117157" y="6100162"/>
              <a:ext cx="631592" cy="605996"/>
            </a:xfrm>
            <a:prstGeom prst="rect">
              <a:avLst/>
            </a:prstGeom>
            <a:noFill/>
            <a:ln>
              <a:noFill/>
            </a:ln>
          </p:spPr>
          <p:txBody>
            <a:bodyPr anchorCtr="0" anchor="ctr" bIns="10150" lIns="10150" rIns="10150" tIns="10150">
              <a:noAutofit/>
            </a:bodyPr>
            <a:lstStyle/>
            <a:p>
              <a:pPr indent="0" lvl="0" marL="0" marR="0" rtl="0" algn="ctr">
                <a:lnSpc>
                  <a:spcPct val="90000"/>
                </a:lnSpc>
                <a:spcBef>
                  <a:spcPts val="0"/>
                </a:spcBef>
                <a:spcAft>
                  <a:spcPts val="0"/>
                </a:spcAft>
                <a:buSzPct val="25000"/>
                <a:buNone/>
              </a:pPr>
              <a:r>
                <a:rPr lang="en-GB" sz="800">
                  <a:solidFill>
                    <a:schemeClr val="lt1"/>
                  </a:solidFill>
                  <a:latin typeface="Book Antiqua"/>
                  <a:ea typeface="Book Antiqua"/>
                  <a:cs typeface="Book Antiqua"/>
                  <a:sym typeface="Book Antiqua"/>
                </a:rPr>
                <a:t>Sei parole</a:t>
              </a:r>
            </a:p>
            <a:p>
              <a:pPr indent="0" lvl="0" marL="0" marR="0" rtl="0" algn="ctr">
                <a:lnSpc>
                  <a:spcPct val="90000"/>
                </a:lnSpc>
                <a:spcBef>
                  <a:spcPts val="280"/>
                </a:spcBef>
                <a:spcAft>
                  <a:spcPts val="0"/>
                </a:spcAft>
                <a:buSzPct val="25000"/>
                <a:buNone/>
              </a:pPr>
              <a:r>
                <a:rPr lang="en-GB" sz="800">
                  <a:solidFill>
                    <a:schemeClr val="lt1"/>
                  </a:solidFill>
                  <a:latin typeface="Book Antiqua"/>
                  <a:ea typeface="Book Antiqua"/>
                  <a:cs typeface="Book Antiqua"/>
                  <a:sym typeface="Book Antiqua"/>
                </a:rPr>
                <a:t>abbinate</a:t>
              </a:r>
            </a:p>
          </p:txBody>
        </p:sp>
        <p:sp>
          <p:nvSpPr>
            <p:cNvPr id="196" name="Shape 196"/>
            <p:cNvSpPr/>
            <p:nvPr/>
          </p:nvSpPr>
          <p:spPr>
            <a:xfrm rot="-8289401">
              <a:off x="5051745" y="5956872"/>
              <a:ext cx="46296" cy="251314"/>
            </a:xfrm>
            <a:prstGeom prst="rightArrow">
              <a:avLst>
                <a:gd fmla="val 60000" name="adj1"/>
                <a:gd fmla="val 50000" name="adj2"/>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197" name="Shape 197"/>
            <p:cNvSpPr txBox="1"/>
            <p:nvPr/>
          </p:nvSpPr>
          <p:spPr>
            <a:xfrm rot="2510599">
              <a:off x="5063864" y="6011768"/>
              <a:ext cx="32406" cy="150788"/>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198" name="Shape 198"/>
            <p:cNvSpPr/>
            <p:nvPr/>
          </p:nvSpPr>
          <p:spPr>
            <a:xfrm>
              <a:off x="4301137" y="5366894"/>
              <a:ext cx="857173" cy="813097"/>
            </a:xfrm>
            <a:prstGeom prst="ellipse">
              <a:avLst/>
            </a:prstGeom>
            <a:solidFill>
              <a:srgbClr val="8B6F3A"/>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9" name="Shape 199"/>
            <p:cNvSpPr txBox="1"/>
            <p:nvPr/>
          </p:nvSpPr>
          <p:spPr>
            <a:xfrm>
              <a:off x="4426667" y="5485969"/>
              <a:ext cx="606112" cy="574947"/>
            </a:xfrm>
            <a:prstGeom prst="rect">
              <a:avLst/>
            </a:prstGeom>
            <a:noFill/>
            <a:ln>
              <a:noFill/>
            </a:ln>
          </p:spPr>
          <p:txBody>
            <a:bodyPr anchorCtr="0" anchor="ctr" bIns="11425" lIns="11425" rIns="11425" tIns="11425">
              <a:noAutofit/>
            </a:bodyPr>
            <a:lstStyle/>
            <a:p>
              <a:pPr indent="0" lvl="0" marL="0" marR="0" rtl="0" algn="ctr">
                <a:lnSpc>
                  <a:spcPct val="90000"/>
                </a:lnSpc>
                <a:spcBef>
                  <a:spcPts val="0"/>
                </a:spcBef>
                <a:spcAft>
                  <a:spcPts val="0"/>
                </a:spcAft>
                <a:buSzPct val="25000"/>
                <a:buNone/>
              </a:pPr>
              <a:r>
                <a:rPr lang="en-GB" sz="900">
                  <a:solidFill>
                    <a:schemeClr val="lt1"/>
                  </a:solidFill>
                  <a:latin typeface="Book Antiqua"/>
                  <a:ea typeface="Book Antiqua"/>
                  <a:cs typeface="Book Antiqua"/>
                  <a:sym typeface="Book Antiqua"/>
                </a:rPr>
                <a:t>Contare da 1 a 100</a:t>
              </a:r>
            </a:p>
          </p:txBody>
        </p:sp>
        <p:sp>
          <p:nvSpPr>
            <p:cNvPr id="200" name="Shape 200"/>
            <p:cNvSpPr/>
            <p:nvPr/>
          </p:nvSpPr>
          <p:spPr>
            <a:xfrm rot="-7525101">
              <a:off x="4399478" y="5245200"/>
              <a:ext cx="87898" cy="251314"/>
            </a:xfrm>
            <a:prstGeom prst="rightArrow">
              <a:avLst>
                <a:gd fmla="val 60000" name="adj1"/>
                <a:gd fmla="val 50000" name="adj2"/>
              </a:avLst>
            </a:prstGeom>
            <a:solidFill>
              <a:srgbClr val="8B6F3A"/>
            </a:solidFill>
            <a:ln>
              <a:noFill/>
            </a:ln>
          </p:spPr>
          <p:txBody>
            <a:bodyPr anchorCtr="0" anchor="ctr" bIns="91425" lIns="91425" rIns="91425" tIns="91425">
              <a:noAutofit/>
            </a:bodyPr>
            <a:lstStyle/>
            <a:p>
              <a:pPr lvl="0">
                <a:spcBef>
                  <a:spcPts val="0"/>
                </a:spcBef>
                <a:buNone/>
              </a:pPr>
              <a:r>
                <a:t/>
              </a:r>
              <a:endParaRPr/>
            </a:p>
          </p:txBody>
        </p:sp>
        <p:sp>
          <p:nvSpPr>
            <p:cNvPr id="201" name="Shape 201"/>
            <p:cNvSpPr txBox="1"/>
            <p:nvPr/>
          </p:nvSpPr>
          <p:spPr>
            <a:xfrm rot="3274899">
              <a:off x="4420303" y="5306209"/>
              <a:ext cx="61528" cy="150787"/>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202" name="Shape 202"/>
            <p:cNvSpPr/>
            <p:nvPr/>
          </p:nvSpPr>
          <p:spPr>
            <a:xfrm>
              <a:off x="3703796" y="4530969"/>
              <a:ext cx="884121" cy="842898"/>
            </a:xfrm>
            <a:prstGeom prst="ellipse">
              <a:avLst/>
            </a:prstGeom>
            <a:solidFill>
              <a:srgbClr val="808B3A"/>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3" name="Shape 203"/>
            <p:cNvSpPr txBox="1"/>
            <p:nvPr/>
          </p:nvSpPr>
          <p:spPr>
            <a:xfrm>
              <a:off x="3833273" y="4654410"/>
              <a:ext cx="625166" cy="596018"/>
            </a:xfrm>
            <a:prstGeom prst="rect">
              <a:avLst/>
            </a:prstGeom>
            <a:noFill/>
            <a:ln>
              <a:noFill/>
            </a:ln>
          </p:spPr>
          <p:txBody>
            <a:bodyPr anchorCtr="0" anchor="ctr" bIns="12700" lIns="12700" rIns="12700" tIns="12700">
              <a:noAutofit/>
            </a:bodyPr>
            <a:lstStyle/>
            <a:p>
              <a:pPr indent="0" lvl="0" marL="0" marR="0" rtl="0" algn="ctr">
                <a:lnSpc>
                  <a:spcPct val="90000"/>
                </a:lnSpc>
                <a:spcBef>
                  <a:spcPts val="0"/>
                </a:spcBef>
                <a:spcAft>
                  <a:spcPts val="0"/>
                </a:spcAft>
                <a:buSzPct val="25000"/>
                <a:buNone/>
              </a:pPr>
              <a:r>
                <a:rPr lang="en-GB" sz="1000">
                  <a:solidFill>
                    <a:schemeClr val="lt1"/>
                  </a:solidFill>
                  <a:latin typeface="Book Antiqua"/>
                  <a:ea typeface="Book Antiqua"/>
                  <a:cs typeface="Book Antiqua"/>
                  <a:sym typeface="Book Antiqua"/>
                </a:rPr>
                <a:t>Passeg</a:t>
              </a:r>
            </a:p>
            <a:p>
              <a:pPr indent="0" lvl="0" marL="0" marR="0" rtl="0" algn="ctr">
                <a:lnSpc>
                  <a:spcPct val="90000"/>
                </a:lnSpc>
                <a:spcBef>
                  <a:spcPts val="350"/>
                </a:spcBef>
                <a:spcAft>
                  <a:spcPts val="0"/>
                </a:spcAft>
                <a:buSzPct val="25000"/>
                <a:buNone/>
              </a:pPr>
              <a:r>
                <a:rPr lang="en-GB" sz="1000">
                  <a:solidFill>
                    <a:schemeClr val="lt1"/>
                  </a:solidFill>
                  <a:latin typeface="Book Antiqua"/>
                  <a:ea typeface="Book Antiqua"/>
                  <a:cs typeface="Book Antiqua"/>
                  <a:sym typeface="Book Antiqua"/>
                </a:rPr>
                <a:t>giata</a:t>
              </a:r>
            </a:p>
          </p:txBody>
        </p:sp>
        <p:sp>
          <p:nvSpPr>
            <p:cNvPr id="204" name="Shape 204"/>
            <p:cNvSpPr/>
            <p:nvPr/>
          </p:nvSpPr>
          <p:spPr>
            <a:xfrm rot="-6006485">
              <a:off x="4028814" y="4352669"/>
              <a:ext cx="65049" cy="251314"/>
            </a:xfrm>
            <a:prstGeom prst="rightArrow">
              <a:avLst>
                <a:gd fmla="val 60000" name="adj1"/>
                <a:gd fmla="val 50000" name="adj2"/>
              </a:avLst>
            </a:prstGeom>
            <a:solidFill>
              <a:srgbClr val="808B3A"/>
            </a:solidFill>
            <a:ln>
              <a:noFill/>
            </a:ln>
          </p:spPr>
          <p:txBody>
            <a:bodyPr anchorCtr="0" anchor="ctr" bIns="91425" lIns="91425" rIns="91425" tIns="91425">
              <a:noAutofit/>
            </a:bodyPr>
            <a:lstStyle/>
            <a:p>
              <a:pPr lvl="0">
                <a:spcBef>
                  <a:spcPts val="0"/>
                </a:spcBef>
                <a:buNone/>
              </a:pPr>
              <a:r>
                <a:t/>
              </a:r>
              <a:endParaRPr/>
            </a:p>
          </p:txBody>
        </p:sp>
        <p:sp>
          <p:nvSpPr>
            <p:cNvPr id="205" name="Shape 205"/>
            <p:cNvSpPr txBox="1"/>
            <p:nvPr/>
          </p:nvSpPr>
          <p:spPr>
            <a:xfrm rot="4793515">
              <a:off x="4040283" y="4412538"/>
              <a:ext cx="45533" cy="150787"/>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206" name="Shape 206"/>
            <p:cNvSpPr/>
            <p:nvPr/>
          </p:nvSpPr>
          <p:spPr>
            <a:xfrm>
              <a:off x="3512917" y="3595492"/>
              <a:ext cx="929268" cy="825688"/>
            </a:xfrm>
            <a:prstGeom prst="ellipse">
              <a:avLst/>
            </a:prstGeom>
            <a:solidFill>
              <a:srgbClr val="576212"/>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7" name="Shape 207"/>
            <p:cNvSpPr txBox="1"/>
            <p:nvPr/>
          </p:nvSpPr>
          <p:spPr>
            <a:xfrm>
              <a:off x="3649005" y="3716412"/>
              <a:ext cx="657091" cy="583851"/>
            </a:xfrm>
            <a:prstGeom prst="rect">
              <a:avLst/>
            </a:prstGeom>
            <a:noFill/>
            <a:ln>
              <a:noFill/>
            </a:ln>
          </p:spPr>
          <p:txBody>
            <a:bodyPr anchorCtr="0" anchor="ctr" bIns="13950" lIns="13950" rIns="13950" tIns="13950">
              <a:noAutofit/>
            </a:bodyPr>
            <a:lstStyle/>
            <a:p>
              <a:pPr indent="0" lvl="0" marL="0" marR="0" rtl="0" algn="ctr">
                <a:lnSpc>
                  <a:spcPct val="90000"/>
                </a:lnSpc>
                <a:spcBef>
                  <a:spcPts val="0"/>
                </a:spcBef>
                <a:spcAft>
                  <a:spcPts val="0"/>
                </a:spcAft>
                <a:buSzPct val="25000"/>
                <a:buNone/>
              </a:pPr>
              <a:r>
                <a:rPr lang="en-GB" sz="1100">
                  <a:solidFill>
                    <a:schemeClr val="lt1"/>
                  </a:solidFill>
                  <a:latin typeface="Book Antiqua"/>
                  <a:ea typeface="Book Antiqua"/>
                  <a:cs typeface="Book Antiqua"/>
                  <a:sym typeface="Book Antiqua"/>
                </a:rPr>
                <a:t>Acrostico</a:t>
              </a:r>
            </a:p>
          </p:txBody>
        </p:sp>
        <p:sp>
          <p:nvSpPr>
            <p:cNvPr id="208" name="Shape 208"/>
            <p:cNvSpPr/>
            <p:nvPr/>
          </p:nvSpPr>
          <p:spPr>
            <a:xfrm rot="-4939072">
              <a:off x="4024993" y="3453918"/>
              <a:ext cx="20786" cy="251314"/>
            </a:xfrm>
            <a:prstGeom prst="rightArrow">
              <a:avLst>
                <a:gd fmla="val 60000" name="adj1"/>
                <a:gd fmla="val 50000" name="adj2"/>
              </a:avLst>
            </a:prstGeom>
            <a:solidFill>
              <a:srgbClr val="576212"/>
            </a:solidFill>
            <a:ln>
              <a:noFill/>
            </a:ln>
          </p:spPr>
          <p:txBody>
            <a:bodyPr anchorCtr="0" anchor="ctr" bIns="91425" lIns="91425" rIns="91425" tIns="91425">
              <a:noAutofit/>
            </a:bodyPr>
            <a:lstStyle/>
            <a:p>
              <a:pPr lvl="0">
                <a:spcBef>
                  <a:spcPts val="0"/>
                </a:spcBef>
                <a:buNone/>
              </a:pPr>
              <a:r>
                <a:t/>
              </a:r>
              <a:endParaRPr/>
            </a:p>
          </p:txBody>
        </p:sp>
        <p:sp>
          <p:nvSpPr>
            <p:cNvPr id="209" name="Shape 209"/>
            <p:cNvSpPr txBox="1"/>
            <p:nvPr/>
          </p:nvSpPr>
          <p:spPr>
            <a:xfrm rot="-4939072">
              <a:off x="4027694" y="3507270"/>
              <a:ext cx="14550" cy="150788"/>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210" name="Shape 210"/>
            <p:cNvSpPr/>
            <p:nvPr/>
          </p:nvSpPr>
          <p:spPr>
            <a:xfrm>
              <a:off x="3654469" y="2672250"/>
              <a:ext cx="886377" cy="891350"/>
            </a:xfrm>
            <a:prstGeom prst="ellipse">
              <a:avLst/>
            </a:prstGeom>
            <a:solidFill>
              <a:schemeClr val="accent2"/>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1" name="Shape 211"/>
            <p:cNvSpPr txBox="1"/>
            <p:nvPr/>
          </p:nvSpPr>
          <p:spPr>
            <a:xfrm>
              <a:off x="3784276" y="2802784"/>
              <a:ext cx="626763" cy="630280"/>
            </a:xfrm>
            <a:prstGeom prst="rect">
              <a:avLst/>
            </a:prstGeom>
            <a:noFill/>
            <a:ln>
              <a:noFill/>
            </a:ln>
          </p:spPr>
          <p:txBody>
            <a:bodyPr anchorCtr="0" anchor="ctr" bIns="12700" lIns="12700" rIns="12700" tIns="12700">
              <a:noAutofit/>
            </a:bodyPr>
            <a:lstStyle/>
            <a:p>
              <a:pPr indent="0" lvl="0" marL="0" marR="0" rtl="0" algn="ctr">
                <a:lnSpc>
                  <a:spcPct val="90000"/>
                </a:lnSpc>
                <a:spcBef>
                  <a:spcPts val="0"/>
                </a:spcBef>
                <a:spcAft>
                  <a:spcPts val="0"/>
                </a:spcAft>
                <a:buSzPct val="25000"/>
                <a:buNone/>
              </a:pPr>
              <a:r>
                <a:rPr lang="en-GB" sz="1000">
                  <a:solidFill>
                    <a:schemeClr val="lt1"/>
                  </a:solidFill>
                  <a:latin typeface="Book Antiqua"/>
                  <a:ea typeface="Book Antiqua"/>
                  <a:cs typeface="Book Antiqua"/>
                  <a:sym typeface="Book Antiqua"/>
                </a:rPr>
                <a:t>Treno cotto</a:t>
              </a:r>
            </a:p>
          </p:txBody>
        </p:sp>
        <p:sp>
          <p:nvSpPr>
            <p:cNvPr id="212" name="Shape 212"/>
            <p:cNvSpPr/>
            <p:nvPr/>
          </p:nvSpPr>
          <p:spPr>
            <a:xfrm rot="-4026382">
              <a:off x="4262742" y="2534357"/>
              <a:ext cx="56573" cy="251314"/>
            </a:xfrm>
            <a:prstGeom prst="rightArrow">
              <a:avLst>
                <a:gd fmla="val 60000" name="adj1"/>
                <a:gd fmla="val 50000" name="adj2"/>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13" name="Shape 213"/>
            <p:cNvSpPr txBox="1"/>
            <p:nvPr/>
          </p:nvSpPr>
          <p:spPr>
            <a:xfrm rot="-4026382">
              <a:off x="4267926" y="2592438"/>
              <a:ext cx="39600" cy="150787"/>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214" name="Shape 214"/>
            <p:cNvSpPr/>
            <p:nvPr/>
          </p:nvSpPr>
          <p:spPr>
            <a:xfrm>
              <a:off x="4065646" y="1819934"/>
              <a:ext cx="812934" cy="822510"/>
            </a:xfrm>
            <a:prstGeom prst="ellipse">
              <a:avLst/>
            </a:prstGeom>
            <a:solidFill>
              <a:schemeClr val="accent3"/>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5" name="Shape 215"/>
            <p:cNvSpPr txBox="1"/>
            <p:nvPr/>
          </p:nvSpPr>
          <p:spPr>
            <a:xfrm>
              <a:off x="4184698" y="1940389"/>
              <a:ext cx="574831" cy="581602"/>
            </a:xfrm>
            <a:prstGeom prst="rect">
              <a:avLst/>
            </a:prstGeom>
            <a:noFill/>
            <a:ln>
              <a:noFill/>
            </a:ln>
          </p:spPr>
          <p:txBody>
            <a:bodyPr anchorCtr="0" anchor="ctr" bIns="12700" lIns="12700" rIns="12700" tIns="12700">
              <a:noAutofit/>
            </a:bodyPr>
            <a:lstStyle/>
            <a:p>
              <a:pPr indent="0" lvl="0" marL="0" marR="0" rtl="0" algn="ctr">
                <a:lnSpc>
                  <a:spcPct val="90000"/>
                </a:lnSpc>
                <a:spcBef>
                  <a:spcPts val="0"/>
                </a:spcBef>
                <a:spcAft>
                  <a:spcPts val="0"/>
                </a:spcAft>
                <a:buSzPct val="25000"/>
                <a:buNone/>
              </a:pPr>
              <a:r>
                <a:rPr lang="en-GB" sz="1000">
                  <a:solidFill>
                    <a:schemeClr val="lt1"/>
                  </a:solidFill>
                  <a:latin typeface="Book Antiqua"/>
                  <a:ea typeface="Book Antiqua"/>
                  <a:cs typeface="Book Antiqua"/>
                  <a:sym typeface="Book Antiqua"/>
                </a:rPr>
                <a:t>Zip zap</a:t>
              </a:r>
            </a:p>
          </p:txBody>
        </p:sp>
        <p:sp>
          <p:nvSpPr>
            <p:cNvPr id="216" name="Shape 216"/>
            <p:cNvSpPr/>
            <p:nvPr/>
          </p:nvSpPr>
          <p:spPr>
            <a:xfrm rot="-3017614">
              <a:off x="4739108" y="1744709"/>
              <a:ext cx="65269" cy="251314"/>
            </a:xfrm>
            <a:prstGeom prst="rightArrow">
              <a:avLst>
                <a:gd fmla="val 60000" name="adj1"/>
                <a:gd fmla="val 50000" name="adj2"/>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17" name="Shape 217"/>
            <p:cNvSpPr txBox="1"/>
            <p:nvPr/>
          </p:nvSpPr>
          <p:spPr>
            <a:xfrm rot="-3017614">
              <a:off x="4742643" y="1802505"/>
              <a:ext cx="45688" cy="150788"/>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218" name="Shape 218"/>
            <p:cNvSpPr/>
            <p:nvPr/>
          </p:nvSpPr>
          <p:spPr>
            <a:xfrm>
              <a:off x="4645221" y="1077771"/>
              <a:ext cx="877418" cy="833300"/>
            </a:xfrm>
            <a:prstGeom prst="ellipse">
              <a:avLst/>
            </a:prstGeom>
            <a:solidFill>
              <a:srgbClr val="8B6F3A"/>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9" name="Shape 219"/>
            <p:cNvSpPr txBox="1"/>
            <p:nvPr/>
          </p:nvSpPr>
          <p:spPr>
            <a:xfrm>
              <a:off x="4773716" y="1199805"/>
              <a:ext cx="620429" cy="589232"/>
            </a:xfrm>
            <a:prstGeom prst="rect">
              <a:avLst/>
            </a:prstGeom>
            <a:noFill/>
            <a:ln>
              <a:noFill/>
            </a:ln>
          </p:spPr>
          <p:txBody>
            <a:bodyPr anchorCtr="0" anchor="ctr" bIns="11425" lIns="11425" rIns="11425" tIns="11425">
              <a:noAutofit/>
            </a:bodyPr>
            <a:lstStyle/>
            <a:p>
              <a:pPr indent="0" lvl="0" marL="0" marR="0" rtl="0" algn="ctr">
                <a:lnSpc>
                  <a:spcPct val="90000"/>
                </a:lnSpc>
                <a:spcBef>
                  <a:spcPts val="0"/>
                </a:spcBef>
                <a:spcAft>
                  <a:spcPts val="0"/>
                </a:spcAft>
                <a:buSzPct val="25000"/>
                <a:buNone/>
              </a:pPr>
              <a:r>
                <a:rPr lang="en-GB" sz="900">
                  <a:solidFill>
                    <a:schemeClr val="lt1"/>
                  </a:solidFill>
                  <a:latin typeface="Book Antiqua"/>
                  <a:ea typeface="Book Antiqua"/>
                  <a:cs typeface="Book Antiqua"/>
                  <a:sym typeface="Book Antiqua"/>
                </a:rPr>
                <a:t>Immagine </a:t>
              </a:r>
            </a:p>
            <a:p>
              <a:pPr indent="0" lvl="0" marL="0" marR="0" rtl="0" algn="ctr">
                <a:lnSpc>
                  <a:spcPct val="90000"/>
                </a:lnSpc>
                <a:spcBef>
                  <a:spcPts val="315"/>
                </a:spcBef>
                <a:spcAft>
                  <a:spcPts val="0"/>
                </a:spcAft>
                <a:buSzPct val="25000"/>
                <a:buNone/>
              </a:pPr>
              <a:r>
                <a:rPr lang="en-GB" sz="900">
                  <a:solidFill>
                    <a:schemeClr val="lt1"/>
                  </a:solidFill>
                  <a:latin typeface="Book Antiqua"/>
                  <a:ea typeface="Book Antiqua"/>
                  <a:cs typeface="Book Antiqua"/>
                  <a:sym typeface="Book Antiqua"/>
                </a:rPr>
                <a:t>Sport</a:t>
              </a:r>
            </a:p>
          </p:txBody>
        </p:sp>
        <p:sp>
          <p:nvSpPr>
            <p:cNvPr id="220" name="Shape 220"/>
            <p:cNvSpPr/>
            <p:nvPr/>
          </p:nvSpPr>
          <p:spPr>
            <a:xfrm rot="-1384394">
              <a:off x="5498125" y="1183658"/>
              <a:ext cx="40679" cy="251314"/>
            </a:xfrm>
            <a:prstGeom prst="rightArrow">
              <a:avLst>
                <a:gd fmla="val 60000" name="adj1"/>
                <a:gd fmla="val 50000" name="adj2"/>
              </a:avLst>
            </a:prstGeom>
            <a:solidFill>
              <a:srgbClr val="8B6F3A"/>
            </a:solidFill>
            <a:ln>
              <a:noFill/>
            </a:ln>
          </p:spPr>
          <p:txBody>
            <a:bodyPr anchorCtr="0" anchor="ctr" bIns="91425" lIns="91425" rIns="91425" tIns="91425">
              <a:noAutofit/>
            </a:bodyPr>
            <a:lstStyle/>
            <a:p>
              <a:pPr lvl="0">
                <a:spcBef>
                  <a:spcPts val="0"/>
                </a:spcBef>
                <a:buNone/>
              </a:pPr>
              <a:r>
                <a:t/>
              </a:r>
              <a:endParaRPr/>
            </a:p>
          </p:txBody>
        </p:sp>
        <p:sp>
          <p:nvSpPr>
            <p:cNvPr id="221" name="Shape 221"/>
            <p:cNvSpPr txBox="1"/>
            <p:nvPr/>
          </p:nvSpPr>
          <p:spPr>
            <a:xfrm rot="-1384394">
              <a:off x="5498613" y="1236312"/>
              <a:ext cx="28474" cy="150787"/>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sp>
          <p:nvSpPr>
            <p:cNvPr id="222" name="Shape 222"/>
            <p:cNvSpPr/>
            <p:nvPr/>
          </p:nvSpPr>
          <p:spPr>
            <a:xfrm>
              <a:off x="5522108" y="705066"/>
              <a:ext cx="837484" cy="848639"/>
            </a:xfrm>
            <a:prstGeom prst="ellipse">
              <a:avLst/>
            </a:prstGeom>
            <a:solidFill>
              <a:srgbClr val="808B3A"/>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3" name="Shape 223"/>
            <p:cNvSpPr txBox="1"/>
            <p:nvPr/>
          </p:nvSpPr>
          <p:spPr>
            <a:xfrm>
              <a:off x="5644755" y="829346"/>
              <a:ext cx="592190" cy="600078"/>
            </a:xfrm>
            <a:prstGeom prst="rect">
              <a:avLst/>
            </a:prstGeom>
            <a:noFill/>
            <a:ln>
              <a:noFill/>
            </a:ln>
          </p:spPr>
          <p:txBody>
            <a:bodyPr anchorCtr="0" anchor="ctr" bIns="12700" lIns="12700" rIns="12700" tIns="12700">
              <a:noAutofit/>
            </a:bodyPr>
            <a:lstStyle/>
            <a:p>
              <a:pPr indent="0" lvl="0" marL="0" marR="0" rtl="0" algn="ctr">
                <a:lnSpc>
                  <a:spcPct val="90000"/>
                </a:lnSpc>
                <a:spcBef>
                  <a:spcPts val="0"/>
                </a:spcBef>
                <a:spcAft>
                  <a:spcPts val="0"/>
                </a:spcAft>
                <a:buSzPct val="25000"/>
                <a:buNone/>
              </a:pPr>
              <a:r>
                <a:rPr lang="en-GB" sz="1000">
                  <a:solidFill>
                    <a:schemeClr val="lt1"/>
                  </a:solidFill>
                  <a:latin typeface="Book Antiqua"/>
                  <a:ea typeface="Book Antiqua"/>
                  <a:cs typeface="Book Antiqua"/>
                  <a:sym typeface="Book Antiqua"/>
                </a:rPr>
                <a:t>Ruzzle</a:t>
              </a:r>
            </a:p>
          </p:txBody>
        </p:sp>
        <p:sp>
          <p:nvSpPr>
            <p:cNvPr id="224" name="Shape 224"/>
            <p:cNvSpPr/>
            <p:nvPr/>
          </p:nvSpPr>
          <p:spPr>
            <a:xfrm rot="-519714">
              <a:off x="6359515" y="939088"/>
              <a:ext cx="11302" cy="251313"/>
            </a:xfrm>
            <a:prstGeom prst="rightArrow">
              <a:avLst>
                <a:gd fmla="val 60000" name="adj1"/>
                <a:gd fmla="val 50000" name="adj2"/>
              </a:avLst>
            </a:prstGeom>
            <a:solidFill>
              <a:srgbClr val="808B3A"/>
            </a:solidFill>
            <a:ln>
              <a:noFill/>
            </a:ln>
          </p:spPr>
          <p:txBody>
            <a:bodyPr anchorCtr="0" anchor="ctr" bIns="91425" lIns="91425" rIns="91425" tIns="91425">
              <a:noAutofit/>
            </a:bodyPr>
            <a:lstStyle/>
            <a:p>
              <a:pPr lvl="0">
                <a:spcBef>
                  <a:spcPts val="0"/>
                </a:spcBef>
                <a:buNone/>
              </a:pPr>
              <a:r>
                <a:t/>
              </a:r>
              <a:endParaRPr/>
            </a:p>
          </p:txBody>
        </p:sp>
        <p:sp>
          <p:nvSpPr>
            <p:cNvPr id="225" name="Shape 225"/>
            <p:cNvSpPr txBox="1"/>
            <p:nvPr/>
          </p:nvSpPr>
          <p:spPr>
            <a:xfrm rot="-519714">
              <a:off x="6359534" y="989606"/>
              <a:ext cx="7910" cy="150787"/>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0"/>
                </a:spcAft>
                <a:buNone/>
              </a:pPr>
              <a:r>
                <a:t/>
              </a:r>
              <a:endParaRPr sz="900">
                <a:solidFill>
                  <a:schemeClr val="lt1"/>
                </a:solidFill>
                <a:latin typeface="Book Antiqua"/>
                <a:ea typeface="Book Antiqua"/>
                <a:cs typeface="Book Antiqua"/>
                <a:sym typeface="Book Antiqua"/>
              </a:endParaRPr>
            </a:p>
          </p:txBody>
        </p:sp>
      </p:grpSp>
      <p:sp>
        <p:nvSpPr>
          <p:cNvPr id="226" name="Shape 226"/>
          <p:cNvSpPr txBox="1"/>
          <p:nvPr/>
        </p:nvSpPr>
        <p:spPr>
          <a:xfrm>
            <a:off x="2968965" y="2276377"/>
            <a:ext cx="3331838" cy="267765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GB" sz="2800">
                <a:solidFill>
                  <a:srgbClr val="F8F8F8"/>
                </a:solidFill>
                <a:latin typeface="Book Antiqua"/>
                <a:ea typeface="Book Antiqua"/>
                <a:cs typeface="Book Antiqua"/>
                <a:sym typeface="Book Antiqua"/>
              </a:rPr>
              <a:t>MAP OF DIDACTIC GAMES, USED DURING OUR COURSE WITH MR. CARZAN.</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abitat">
  <a:themeElements>
    <a:clrScheme name="Habitat">
      <a:dk1>
        <a:srgbClr val="000000"/>
      </a:dk1>
      <a:lt1>
        <a:srgbClr val="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