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5" r:id="rId4"/>
    <p:sldId id="258" r:id="rId5"/>
    <p:sldId id="264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94A2-C42C-43C4-AD00-B496FBCA07C2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CBB4-989B-4728-B1AC-D91534D219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rstolearnenglish.com/" TargetMode="External"/><Relationship Id="rId2" Type="http://schemas.openxmlformats.org/officeDocument/2006/relationships/hyperlink" Target="http://www.britishcouncil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tuttalim.it/" TargetMode="External"/><Relationship Id="rId5" Type="http://schemas.openxmlformats.org/officeDocument/2006/relationships/hyperlink" Target="http://www.giochi-geografici.com/" TargetMode="External"/><Relationship Id="rId4" Type="http://schemas.openxmlformats.org/officeDocument/2006/relationships/hyperlink" Target="http://www.hangman.learningtogether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454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14282" y="1071546"/>
            <a:ext cx="5916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BOARD GAMES</a:t>
            </a:r>
            <a:endParaRPr lang="it-IT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C:\Users\Toshiba\AppData\Local\Microsoft\Windows\Temporary Internet Files\Content.IE5\NP9PRBPF\tabo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480" y="2349480"/>
            <a:ext cx="4508520" cy="4508520"/>
          </a:xfrm>
          <a:prstGeom prst="rect">
            <a:avLst/>
          </a:prstGeom>
          <a:noFill/>
        </p:spPr>
      </p:pic>
      <p:pic>
        <p:nvPicPr>
          <p:cNvPr id="7" name="Picture 3" descr="C:\Users\Toshiba\AppData\Local\Microsoft\Windows\Temporary Internet Files\Content.IE5\QV1C5RJD\guess_who_200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533565" cy="2857520"/>
          </a:xfrm>
          <a:prstGeom prst="rect">
            <a:avLst/>
          </a:prstGeom>
          <a:noFill/>
        </p:spPr>
      </p:pic>
      <p:pic>
        <p:nvPicPr>
          <p:cNvPr id="4105" name="Picture 9" descr="C:\Users\Toshiba\AppData\Local\Microsoft\Windows\Temporary Internet Files\Content.IE5\CXVQQ1LJ\Z000604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4500562" cy="2000240"/>
          </a:xfrm>
          <a:prstGeom prst="rect">
            <a:avLst/>
          </a:prstGeom>
          <a:noFill/>
        </p:spPr>
      </p:pic>
      <p:pic>
        <p:nvPicPr>
          <p:cNvPr id="4108" name="Picture 12" descr="C:\Users\Toshiba\AppData\Local\Microsoft\Windows\Temporary Internet Files\Content.IE5\5JYFG8QU\220px-Surviveboardgam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7166"/>
            <a:ext cx="2794000" cy="209550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2582641" y="2967335"/>
            <a:ext cx="397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Inserire testo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357166"/>
            <a:ext cx="6357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READY MADE GAMES 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785794"/>
            <a:ext cx="84296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2400" dirty="0" smtClean="0"/>
              <a:t>The </a:t>
            </a:r>
            <a:r>
              <a:rPr lang="it-IT" sz="2400" dirty="0" err="1" smtClean="0"/>
              <a:t>aim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game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guessing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thief</a:t>
            </a:r>
            <a:r>
              <a:rPr lang="it-IT" sz="2400" dirty="0" smtClean="0"/>
              <a:t> </a:t>
            </a:r>
            <a:r>
              <a:rPr lang="it-IT" sz="2400" dirty="0" err="1" smtClean="0"/>
              <a:t>setting</a:t>
            </a:r>
            <a:r>
              <a:rPr lang="it-IT" sz="2400" dirty="0" smtClean="0"/>
              <a:t> yes/no </a:t>
            </a:r>
            <a:r>
              <a:rPr lang="it-IT" sz="2400" dirty="0" err="1" smtClean="0"/>
              <a:t>questions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physical</a:t>
            </a:r>
            <a:r>
              <a:rPr lang="it-IT" sz="2400" dirty="0" smtClean="0"/>
              <a:t> </a:t>
            </a:r>
            <a:r>
              <a:rPr lang="it-IT" sz="2400" dirty="0" err="1" smtClean="0"/>
              <a:t>appearance</a:t>
            </a:r>
            <a:r>
              <a:rPr lang="it-IT" sz="2400" dirty="0" smtClean="0"/>
              <a:t>.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useful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-to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</a:t>
            </a:r>
            <a:r>
              <a:rPr lang="it-IT" sz="2400" dirty="0" smtClean="0"/>
              <a:t> </a:t>
            </a:r>
            <a:r>
              <a:rPr lang="it-IT" sz="2400" dirty="0" err="1" smtClean="0"/>
              <a:t>lexical</a:t>
            </a:r>
            <a:r>
              <a:rPr lang="it-IT" sz="2400" dirty="0" smtClean="0"/>
              <a:t> and </a:t>
            </a:r>
            <a:r>
              <a:rPr lang="it-IT" sz="2400" dirty="0" err="1" smtClean="0"/>
              <a:t>grammar</a:t>
            </a:r>
            <a:r>
              <a:rPr lang="it-IT" sz="2400" dirty="0"/>
              <a:t> </a:t>
            </a:r>
            <a:r>
              <a:rPr lang="it-IT" sz="2400" dirty="0" err="1" smtClean="0"/>
              <a:t>knowledge</a:t>
            </a:r>
            <a:r>
              <a:rPr lang="it-IT" sz="2400" dirty="0"/>
              <a:t>;</a:t>
            </a:r>
            <a:endParaRPr lang="it-IT" sz="2400" dirty="0" smtClean="0"/>
          </a:p>
          <a:p>
            <a:r>
              <a:rPr lang="it-IT" sz="2400" dirty="0" err="1" smtClean="0"/>
              <a:t>-to</a:t>
            </a:r>
            <a:r>
              <a:rPr lang="it-IT" sz="2400" dirty="0" smtClean="0"/>
              <a:t> </a:t>
            </a:r>
            <a:r>
              <a:rPr lang="it-IT" sz="2400" dirty="0" err="1" smtClean="0"/>
              <a:t>learn</a:t>
            </a:r>
            <a:r>
              <a:rPr lang="it-IT" sz="2400" dirty="0" smtClean="0"/>
              <a:t> </a:t>
            </a:r>
            <a:r>
              <a:rPr lang="it-IT" sz="2400" dirty="0" err="1" smtClean="0"/>
              <a:t>how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select</a:t>
            </a:r>
            <a:r>
              <a:rPr lang="it-IT" sz="2400" dirty="0" smtClean="0"/>
              <a:t> and </a:t>
            </a:r>
            <a:r>
              <a:rPr lang="it-IT" sz="2400" dirty="0" err="1" smtClean="0"/>
              <a:t>process</a:t>
            </a:r>
            <a:r>
              <a:rPr lang="it-IT" sz="2400" dirty="0" smtClean="0"/>
              <a:t> data;</a:t>
            </a:r>
          </a:p>
          <a:p>
            <a:r>
              <a:rPr lang="it-IT" sz="2400" dirty="0" err="1" smtClean="0"/>
              <a:t>-to</a:t>
            </a:r>
            <a:r>
              <a:rPr lang="it-IT" sz="2400" dirty="0" smtClean="0"/>
              <a:t> </a:t>
            </a:r>
            <a:r>
              <a:rPr lang="it-IT" sz="2400" dirty="0" err="1" smtClean="0"/>
              <a:t>make</a:t>
            </a:r>
            <a:r>
              <a:rPr lang="it-IT" sz="2400" dirty="0" smtClean="0"/>
              <a:t> </a:t>
            </a:r>
            <a:r>
              <a:rPr lang="it-IT" sz="2400" dirty="0" err="1" smtClean="0"/>
              <a:t>hypothesis</a:t>
            </a:r>
            <a:r>
              <a:rPr lang="it-IT" sz="2400" dirty="0" smtClean="0"/>
              <a:t>;</a:t>
            </a:r>
          </a:p>
          <a:p>
            <a:r>
              <a:rPr lang="it-IT" sz="2400" dirty="0" err="1" smtClean="0"/>
              <a:t>-to</a:t>
            </a:r>
            <a:r>
              <a:rPr lang="it-IT" sz="2400" dirty="0" smtClean="0"/>
              <a:t> compare information.</a:t>
            </a:r>
          </a:p>
          <a:p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played</a:t>
            </a:r>
            <a:r>
              <a:rPr lang="it-IT" sz="2400" dirty="0" smtClean="0"/>
              <a:t> in a team the game </a:t>
            </a:r>
            <a:r>
              <a:rPr lang="it-IT" sz="2400" dirty="0" err="1" smtClean="0"/>
              <a:t>enhances</a:t>
            </a:r>
            <a:r>
              <a:rPr lang="it-IT" sz="2400" dirty="0" smtClean="0"/>
              <a:t> </a:t>
            </a:r>
            <a:endParaRPr lang="it-IT" sz="2400" dirty="0" smtClean="0"/>
          </a:p>
          <a:p>
            <a:r>
              <a:rPr lang="it-IT" sz="2400" dirty="0" smtClean="0"/>
              <a:t>cooperative </a:t>
            </a:r>
            <a:r>
              <a:rPr lang="it-IT" sz="2400" dirty="0" err="1" smtClean="0"/>
              <a:t>skills</a:t>
            </a:r>
            <a:r>
              <a:rPr lang="it-IT" sz="2400" dirty="0" smtClean="0"/>
              <a:t> </a:t>
            </a:r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: </a:t>
            </a:r>
            <a:r>
              <a:rPr lang="it-IT" sz="2400" dirty="0" err="1" smtClean="0"/>
              <a:t>sharing</a:t>
            </a:r>
            <a:r>
              <a:rPr lang="it-IT" sz="2400" dirty="0" smtClean="0"/>
              <a:t> </a:t>
            </a:r>
            <a:r>
              <a:rPr lang="it-IT" sz="2400" dirty="0" smtClean="0"/>
              <a:t>and </a:t>
            </a:r>
          </a:p>
          <a:p>
            <a:r>
              <a:rPr lang="it-IT" sz="2400" dirty="0" err="1" smtClean="0"/>
              <a:t>negotiating</a:t>
            </a:r>
            <a:r>
              <a:rPr lang="it-IT" sz="2400" dirty="0" smtClean="0"/>
              <a:t> </a:t>
            </a:r>
            <a:r>
              <a:rPr lang="it-IT" sz="2400" dirty="0" err="1" smtClean="0"/>
              <a:t>ideas</a:t>
            </a:r>
            <a:r>
              <a:rPr lang="it-IT" sz="2400" dirty="0" smtClean="0"/>
              <a:t> and </a:t>
            </a:r>
            <a:r>
              <a:rPr lang="it-IT" sz="2400" dirty="0" err="1" smtClean="0"/>
              <a:t>strategies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57158" y="428604"/>
            <a:ext cx="8693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GUESS WHO?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C:\Users\Toshiba\AppData\Local\Microsoft\Windows\Temporary Internet Files\Content.IE5\CXVQQ1LJ\The_Guess_Who_-_These_Ey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86322"/>
            <a:ext cx="2071702" cy="1500198"/>
          </a:xfrm>
          <a:prstGeom prst="rect">
            <a:avLst/>
          </a:prstGeom>
          <a:noFill/>
        </p:spPr>
      </p:pic>
      <p:pic>
        <p:nvPicPr>
          <p:cNvPr id="7" name="Picture 4" descr="C:\Users\Toshiba\AppData\Local\Microsoft\Windows\Temporary Internet Files\Content.IE5\3HZFLH79\2398625902_7c1104c668_z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7120">
            <a:off x="5410631" y="3165500"/>
            <a:ext cx="3036525" cy="315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AppData\Local\Microsoft\Windows\Temporary Internet Files\Content.IE5\1NJB9HTO\NDCpxnZACnlaFJD88F9LUAPsu_Q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643470" cy="6143644"/>
          </a:xfrm>
          <a:prstGeom prst="rect">
            <a:avLst/>
          </a:prstGeom>
          <a:noFill/>
        </p:spPr>
      </p:pic>
      <p:pic>
        <p:nvPicPr>
          <p:cNvPr id="5" name="Picture 2" descr="C:\Users\Toshiba\AppData\Local\Microsoft\Windows\Temporary Internet Files\Content.IE5\GJ0OD68P\Family-Guess-Wh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537661" cy="524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00430" y="357166"/>
            <a:ext cx="27316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ZIG </a:t>
            </a:r>
            <a:r>
              <a:rPr lang="it-IT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ZAG</a:t>
            </a:r>
            <a:endParaRPr lang="it-IT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500174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game  </a:t>
            </a:r>
            <a:r>
              <a:rPr lang="it-IT" sz="2400" dirty="0" err="1" smtClean="0"/>
              <a:t>is</a:t>
            </a:r>
            <a:r>
              <a:rPr lang="it-IT" sz="2400" dirty="0" smtClean="0"/>
              <a:t> entertaining and </a:t>
            </a:r>
            <a:r>
              <a:rPr lang="it-IT" sz="2400" dirty="0" err="1" smtClean="0"/>
              <a:t>stimulates</a:t>
            </a:r>
            <a:r>
              <a:rPr lang="it-IT" sz="2400" dirty="0" smtClean="0"/>
              <a:t> </a:t>
            </a:r>
            <a:r>
              <a:rPr lang="it-IT" sz="2400" dirty="0" err="1" smtClean="0"/>
              <a:t>imagination</a:t>
            </a:r>
            <a:r>
              <a:rPr lang="it-IT" sz="2400" dirty="0" smtClean="0"/>
              <a:t>, </a:t>
            </a:r>
            <a:r>
              <a:rPr lang="it-IT" sz="2400" dirty="0" err="1" smtClean="0"/>
              <a:t>making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think</a:t>
            </a:r>
            <a:r>
              <a:rPr lang="it-IT" sz="2400" dirty="0" smtClean="0"/>
              <a:t> </a:t>
            </a:r>
            <a:r>
              <a:rPr lang="it-IT" sz="2400" dirty="0" err="1" smtClean="0"/>
              <a:t>strategically</a:t>
            </a:r>
            <a:r>
              <a:rPr lang="it-IT" sz="2400" dirty="0" smtClean="0"/>
              <a:t>, </a:t>
            </a:r>
            <a:r>
              <a:rPr lang="it-IT" sz="2400" dirty="0" err="1" smtClean="0"/>
              <a:t>encouraging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stregthening</a:t>
            </a:r>
            <a:r>
              <a:rPr lang="it-IT" sz="2400" dirty="0" smtClean="0"/>
              <a:t> social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.  The game </a:t>
            </a:r>
            <a:r>
              <a:rPr lang="it-IT" sz="2400" dirty="0" err="1" smtClean="0"/>
              <a:t>enhances</a:t>
            </a:r>
            <a:r>
              <a:rPr lang="it-IT" sz="2400" dirty="0" smtClean="0"/>
              <a:t>  </a:t>
            </a:r>
            <a:r>
              <a:rPr lang="it-IT" sz="2400" dirty="0" err="1" smtClean="0"/>
              <a:t>learner</a:t>
            </a:r>
            <a:r>
              <a:rPr lang="it-IT" sz="2400" dirty="0" smtClean="0"/>
              <a:t> </a:t>
            </a:r>
            <a:r>
              <a:rPr lang="it-IT" sz="2400" dirty="0" err="1" smtClean="0"/>
              <a:t>motivation</a:t>
            </a:r>
            <a:r>
              <a:rPr lang="it-IT" sz="2400" dirty="0" smtClean="0"/>
              <a:t> 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improves</a:t>
            </a:r>
            <a:r>
              <a:rPr lang="it-IT" sz="2400" dirty="0" smtClean="0"/>
              <a:t>  </a:t>
            </a:r>
            <a:r>
              <a:rPr lang="it-IT" sz="2400" dirty="0" err="1" smtClean="0"/>
              <a:t>group</a:t>
            </a:r>
            <a:r>
              <a:rPr lang="it-IT" sz="2400" dirty="0" smtClean="0"/>
              <a:t> </a:t>
            </a:r>
            <a:r>
              <a:rPr lang="it-IT" sz="2400" dirty="0" err="1" smtClean="0"/>
              <a:t>skills</a:t>
            </a:r>
            <a:r>
              <a:rPr lang="it-IT" sz="2400" dirty="0" smtClean="0"/>
              <a:t> and </a:t>
            </a:r>
            <a:r>
              <a:rPr lang="it-IT" sz="2400" dirty="0" err="1" smtClean="0"/>
              <a:t>allows</a:t>
            </a:r>
            <a:r>
              <a:rPr lang="it-IT" sz="2400" dirty="0" smtClean="0"/>
              <a:t> the </a:t>
            </a:r>
            <a:r>
              <a:rPr lang="it-IT" sz="2400" dirty="0" err="1" smtClean="0"/>
              <a:t>teacher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assess</a:t>
            </a:r>
            <a:r>
              <a:rPr lang="it-IT" sz="2400" dirty="0" smtClean="0"/>
              <a:t> the progress and </a:t>
            </a:r>
            <a:r>
              <a:rPr lang="it-IT" sz="2400" dirty="0" err="1" smtClean="0"/>
              <a:t>learning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</a:t>
            </a:r>
            <a:r>
              <a:rPr lang="it-IT" sz="2400" dirty="0" smtClean="0"/>
              <a:t>.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proved</a:t>
            </a:r>
            <a:r>
              <a:rPr lang="it-IT" sz="2400" dirty="0" smtClean="0"/>
              <a:t> </a:t>
            </a:r>
            <a:r>
              <a:rPr lang="it-IT" sz="2400" dirty="0" err="1" smtClean="0"/>
              <a:t>especially</a:t>
            </a:r>
            <a:r>
              <a:rPr lang="it-IT" sz="2400" dirty="0" smtClean="0"/>
              <a:t> </a:t>
            </a:r>
            <a:r>
              <a:rPr lang="it-IT" sz="2400" dirty="0" err="1" smtClean="0"/>
              <a:t>e</a:t>
            </a:r>
            <a:r>
              <a:rPr lang="it-IT" sz="2400" dirty="0" err="1" smtClean="0"/>
              <a:t>ffective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a </a:t>
            </a:r>
            <a:r>
              <a:rPr lang="it-IT" sz="2400" dirty="0" err="1" smtClean="0"/>
              <a:t>teaching</a:t>
            </a:r>
            <a:r>
              <a:rPr lang="it-IT" sz="2400" dirty="0" smtClean="0"/>
              <a:t> </a:t>
            </a:r>
            <a:r>
              <a:rPr lang="it-IT" sz="2400" dirty="0" err="1" smtClean="0"/>
              <a:t>instrument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learning</a:t>
            </a:r>
            <a:r>
              <a:rPr lang="it-IT" sz="2400" dirty="0" smtClean="0"/>
              <a:t> English </a:t>
            </a:r>
            <a:r>
              <a:rPr lang="it-IT" sz="2400" dirty="0" err="1" smtClean="0"/>
              <a:t>as</a:t>
            </a:r>
            <a:r>
              <a:rPr lang="it-IT" sz="2400" dirty="0" smtClean="0"/>
              <a:t> a </a:t>
            </a:r>
            <a:r>
              <a:rPr lang="it-IT" sz="2400" dirty="0" err="1" smtClean="0"/>
              <a:t>second</a:t>
            </a:r>
            <a:r>
              <a:rPr lang="it-IT" sz="2400" dirty="0" smtClean="0"/>
              <a:t> </a:t>
            </a:r>
            <a:r>
              <a:rPr lang="it-IT" sz="2400" dirty="0" err="1" smtClean="0"/>
              <a:t>language</a:t>
            </a:r>
            <a:r>
              <a:rPr lang="it-IT" sz="2400" dirty="0" smtClean="0"/>
              <a:t>, </a:t>
            </a:r>
            <a:r>
              <a:rPr lang="it-IT" sz="2400" dirty="0" err="1" smtClean="0"/>
              <a:t>because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makes</a:t>
            </a:r>
            <a:r>
              <a:rPr lang="it-IT" sz="2400" dirty="0" smtClean="0"/>
              <a:t> </a:t>
            </a:r>
            <a:r>
              <a:rPr lang="it-IT" sz="2400" dirty="0" err="1" smtClean="0"/>
              <a:t>dynamic</a:t>
            </a:r>
            <a:r>
              <a:rPr lang="it-IT" sz="2400" dirty="0" smtClean="0"/>
              <a:t> </a:t>
            </a:r>
            <a:r>
              <a:rPr lang="it-IT" sz="2400" dirty="0" err="1" smtClean="0"/>
              <a:t>use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basic</a:t>
            </a:r>
            <a:r>
              <a:rPr lang="it-IT" sz="2400" dirty="0" smtClean="0"/>
              <a:t> </a:t>
            </a:r>
            <a:r>
              <a:rPr lang="it-IT" sz="2400" dirty="0" err="1" smtClean="0"/>
              <a:t>words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enrich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’ </a:t>
            </a:r>
            <a:r>
              <a:rPr lang="it-IT" sz="2400" dirty="0" err="1" smtClean="0"/>
              <a:t>vocabulary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The first team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 the </a:t>
            </a:r>
            <a:r>
              <a:rPr lang="it-IT" sz="2400" dirty="0" err="1" smtClean="0"/>
              <a:t>finish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,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a </a:t>
            </a:r>
            <a:r>
              <a:rPr lang="it-IT" sz="2400" dirty="0" err="1" smtClean="0"/>
              <a:t>zig</a:t>
            </a:r>
            <a:r>
              <a:rPr lang="it-IT" sz="2400" dirty="0" smtClean="0"/>
              <a:t> </a:t>
            </a:r>
            <a:r>
              <a:rPr lang="it-IT" sz="2400" dirty="0" err="1" smtClean="0"/>
              <a:t>zag</a:t>
            </a:r>
            <a:r>
              <a:rPr lang="it-IT" sz="2400" dirty="0" smtClean="0"/>
              <a:t> </a:t>
            </a:r>
            <a:r>
              <a:rPr lang="it-IT" sz="2400" dirty="0" err="1" smtClean="0"/>
              <a:t>route</a:t>
            </a:r>
            <a:r>
              <a:rPr lang="it-IT" sz="2400" dirty="0" smtClean="0"/>
              <a:t>, </a:t>
            </a:r>
            <a:r>
              <a:rPr lang="it-IT" sz="2400" dirty="0" err="1" smtClean="0"/>
              <a:t>wins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7171" name="Picture 3" descr="C:\Users\Toshiba\AppData\Local\Microsoft\Windows\Temporary Internet Files\Content.IE5\1DKI6EOX\Hex_zig-za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72074"/>
            <a:ext cx="421484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71414"/>
            <a:ext cx="8786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GRAN PROVERBIERE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GREAT GAME OF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PROVERBS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571744"/>
            <a:ext cx="90122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 </a:t>
            </a:r>
            <a:r>
              <a:rPr lang="it-IT" dirty="0" err="1" smtClean="0"/>
              <a:t>aim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game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completing</a:t>
            </a:r>
            <a:r>
              <a:rPr lang="it-IT" dirty="0" smtClean="0"/>
              <a:t> a </a:t>
            </a:r>
            <a:r>
              <a:rPr lang="it-IT" dirty="0" err="1" smtClean="0"/>
              <a:t>path</a:t>
            </a:r>
            <a:r>
              <a:rPr lang="it-IT" dirty="0" smtClean="0"/>
              <a:t> . </a:t>
            </a:r>
            <a:r>
              <a:rPr lang="it-IT" dirty="0" err="1" smtClean="0"/>
              <a:t>To</a:t>
            </a:r>
            <a:r>
              <a:rPr lang="it-IT" dirty="0" smtClean="0"/>
              <a:t> go </a:t>
            </a:r>
            <a:r>
              <a:rPr lang="it-IT" dirty="0" err="1" smtClean="0"/>
              <a:t>forward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complete a </a:t>
            </a:r>
            <a:r>
              <a:rPr lang="it-IT" dirty="0" err="1" smtClean="0"/>
              <a:t>proverb</a:t>
            </a:r>
            <a:r>
              <a:rPr lang="it-IT" dirty="0" smtClean="0"/>
              <a:t>.  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:</a:t>
            </a:r>
          </a:p>
          <a:p>
            <a:r>
              <a:rPr lang="it-IT" dirty="0" err="1"/>
              <a:t>-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lexical</a:t>
            </a:r>
            <a:r>
              <a:rPr lang="it-IT" dirty="0" smtClean="0"/>
              <a:t> and </a:t>
            </a:r>
            <a:r>
              <a:rPr lang="it-IT" dirty="0" err="1" smtClean="0"/>
              <a:t>grammar</a:t>
            </a:r>
            <a:r>
              <a:rPr lang="it-IT" dirty="0" smtClean="0"/>
              <a:t>  </a:t>
            </a:r>
            <a:r>
              <a:rPr lang="it-IT" dirty="0" err="1" smtClean="0"/>
              <a:t>mother</a:t>
            </a:r>
            <a:r>
              <a:rPr lang="it-IT" dirty="0" smtClean="0"/>
              <a:t> </a:t>
            </a:r>
            <a:r>
              <a:rPr lang="it-IT" dirty="0" err="1" smtClean="0"/>
              <a:t>tongue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;</a:t>
            </a:r>
          </a:p>
          <a:p>
            <a:r>
              <a:rPr lang="it-IT" dirty="0"/>
              <a:t>-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compare information</a:t>
            </a:r>
          </a:p>
          <a:p>
            <a:r>
              <a:rPr lang="it-IT" dirty="0" err="1" smtClean="0"/>
              <a:t>-to</a:t>
            </a:r>
            <a:r>
              <a:rPr lang="it-IT" dirty="0" smtClean="0"/>
              <a:t> </a:t>
            </a:r>
            <a:r>
              <a:rPr lang="it-IT" dirty="0" err="1" smtClean="0"/>
              <a:t>recover</a:t>
            </a:r>
            <a:r>
              <a:rPr lang="it-IT" dirty="0" smtClean="0"/>
              <a:t> folk </a:t>
            </a:r>
            <a:r>
              <a:rPr lang="it-IT" dirty="0" err="1" smtClean="0"/>
              <a:t>traditions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played</a:t>
            </a:r>
            <a:r>
              <a:rPr lang="it-IT" dirty="0" smtClean="0"/>
              <a:t> in a team the game </a:t>
            </a:r>
            <a:r>
              <a:rPr lang="it-IT" dirty="0" err="1" smtClean="0"/>
              <a:t>enhances</a:t>
            </a:r>
            <a:r>
              <a:rPr lang="it-IT" dirty="0" smtClean="0"/>
              <a:t> cooperative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 </a:t>
            </a:r>
            <a:r>
              <a:rPr lang="it-IT" dirty="0" err="1" smtClean="0"/>
              <a:t>sharing</a:t>
            </a:r>
            <a:r>
              <a:rPr lang="it-IT" dirty="0" smtClean="0"/>
              <a:t> and </a:t>
            </a:r>
            <a:r>
              <a:rPr lang="it-IT" dirty="0" err="1" smtClean="0"/>
              <a:t>negotiating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r>
              <a:rPr lang="it-IT" dirty="0" smtClean="0"/>
              <a:t> and </a:t>
            </a:r>
            <a:r>
              <a:rPr lang="it-IT" dirty="0" err="1" smtClean="0"/>
              <a:t>strategies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195" name="Picture 3" descr="C:\Users\Toshiba\AppData\Local\Microsoft\Windows\Temporary Internet Files\Content.IE5\1DKI6EOX\1-proverbs-colo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5143536" cy="209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Toshiba\Desktop\Cattur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500042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ONLINE GAMES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500174"/>
            <a:ext cx="85570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WORD GAMES 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improve</a:t>
            </a:r>
            <a:r>
              <a:rPr lang="it-IT" sz="2800" dirty="0" smtClean="0"/>
              <a:t> </a:t>
            </a:r>
            <a:r>
              <a:rPr lang="it-IT" sz="2800" dirty="0" err="1" smtClean="0"/>
              <a:t>lexical</a:t>
            </a:r>
            <a:r>
              <a:rPr lang="it-IT" sz="2800" dirty="0" smtClean="0"/>
              <a:t> and </a:t>
            </a:r>
          </a:p>
          <a:p>
            <a:r>
              <a:rPr lang="it-IT" sz="2800" dirty="0" err="1" smtClean="0"/>
              <a:t>grammar</a:t>
            </a:r>
            <a:r>
              <a:rPr lang="it-IT" sz="2800" dirty="0" smtClean="0"/>
              <a:t> 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; </a:t>
            </a:r>
          </a:p>
          <a:p>
            <a:r>
              <a:rPr lang="it-IT" sz="2800" dirty="0" smtClean="0">
                <a:hlinkClick r:id="rId2"/>
              </a:rPr>
              <a:t>www.britishcouncil.org</a:t>
            </a:r>
            <a:r>
              <a:rPr lang="it-IT" sz="2800" dirty="0" smtClean="0"/>
              <a:t> /</a:t>
            </a:r>
            <a:r>
              <a:rPr lang="it-IT" sz="2800" dirty="0" smtClean="0">
                <a:hlinkClick r:id="rId3"/>
              </a:rPr>
              <a:t>www.gamerstolearnenglish.com</a:t>
            </a:r>
            <a:endParaRPr lang="it-IT" sz="2800" dirty="0" smtClean="0"/>
          </a:p>
          <a:p>
            <a:r>
              <a:rPr lang="it-IT" sz="2800" dirty="0" smtClean="0">
                <a:hlinkClick r:id="rId4"/>
              </a:rPr>
              <a:t>www.hangman.learningtogether.net</a:t>
            </a:r>
            <a:endParaRPr lang="it-IT" sz="2800" dirty="0" smtClean="0"/>
          </a:p>
          <a:p>
            <a:r>
              <a:rPr lang="it-IT" sz="2800" dirty="0" smtClean="0"/>
              <a:t>GAME OF GEOGRAPHY 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improve</a:t>
            </a:r>
            <a:r>
              <a:rPr lang="it-IT" sz="2800" dirty="0" smtClean="0"/>
              <a:t> the </a:t>
            </a:r>
          </a:p>
          <a:p>
            <a:r>
              <a:rPr lang="it-IT" sz="2800" dirty="0" err="1"/>
              <a:t>g</a:t>
            </a:r>
            <a:r>
              <a:rPr lang="it-IT" sz="2800" dirty="0" err="1" smtClean="0"/>
              <a:t>eographical</a:t>
            </a:r>
            <a:r>
              <a:rPr lang="it-IT" sz="2800" dirty="0" smtClean="0"/>
              <a:t> 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 (</a:t>
            </a:r>
            <a:r>
              <a:rPr lang="it-IT" sz="2800" dirty="0" err="1" smtClean="0"/>
              <a:t>cities</a:t>
            </a:r>
            <a:r>
              <a:rPr lang="it-IT" sz="2800" dirty="0" smtClean="0"/>
              <a:t>,  </a:t>
            </a:r>
            <a:r>
              <a:rPr lang="it-IT" sz="2800" dirty="0" err="1" smtClean="0"/>
              <a:t>regions</a:t>
            </a:r>
            <a:r>
              <a:rPr lang="it-IT" sz="2800" dirty="0" smtClean="0"/>
              <a:t>, </a:t>
            </a:r>
          </a:p>
          <a:p>
            <a:r>
              <a:rPr lang="it-IT" sz="2800" dirty="0" err="1" smtClean="0"/>
              <a:t>States</a:t>
            </a:r>
            <a:r>
              <a:rPr lang="it-IT" sz="2800" dirty="0" smtClean="0"/>
              <a:t>, </a:t>
            </a:r>
            <a:r>
              <a:rPr lang="it-IT" sz="2800" dirty="0" err="1" smtClean="0"/>
              <a:t>flags</a:t>
            </a:r>
            <a:r>
              <a:rPr lang="it-IT" sz="2800" dirty="0" smtClean="0"/>
              <a:t> </a:t>
            </a:r>
            <a:r>
              <a:rPr lang="it-IT" sz="2800" dirty="0" err="1" smtClean="0"/>
              <a:t>etc</a:t>
            </a:r>
            <a:r>
              <a:rPr lang="it-IT" sz="2800" dirty="0" smtClean="0"/>
              <a:t>); </a:t>
            </a:r>
          </a:p>
          <a:p>
            <a:r>
              <a:rPr lang="it-IT" sz="2800" dirty="0" smtClean="0">
                <a:hlinkClick r:id="rId5"/>
              </a:rPr>
              <a:t>www.giochi-geografici.com</a:t>
            </a:r>
            <a:endParaRPr lang="it-IT" sz="2800" dirty="0" smtClean="0"/>
          </a:p>
          <a:p>
            <a:r>
              <a:rPr lang="it-IT" sz="2800" dirty="0" smtClean="0"/>
              <a:t>GAMES OF ITALIAN, SCIENCE, MATHEMATICS, ENGLISH</a:t>
            </a:r>
          </a:p>
          <a:p>
            <a:r>
              <a:rPr lang="it-IT" sz="2800" dirty="0" smtClean="0"/>
              <a:t>AND LOGICS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increase</a:t>
            </a:r>
            <a:r>
              <a:rPr lang="it-IT" sz="2800" dirty="0" smtClean="0"/>
              <a:t> the </a:t>
            </a:r>
            <a:r>
              <a:rPr lang="it-IT" sz="2800" dirty="0" err="1" smtClean="0"/>
              <a:t>learning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all</a:t>
            </a:r>
            <a:r>
              <a:rPr lang="it-IT" sz="2800" dirty="0" smtClean="0"/>
              <a:t> </a:t>
            </a:r>
            <a:r>
              <a:rPr lang="it-IT" sz="2800" dirty="0" err="1" smtClean="0"/>
              <a:t>these</a:t>
            </a:r>
            <a:r>
              <a:rPr lang="it-IT" sz="2800" dirty="0" smtClean="0"/>
              <a:t> </a:t>
            </a:r>
            <a:r>
              <a:rPr lang="it-IT" sz="2800" dirty="0" err="1" smtClean="0"/>
              <a:t>subjects</a:t>
            </a:r>
            <a:r>
              <a:rPr lang="it-IT" sz="2800" dirty="0" smtClean="0"/>
              <a:t>;</a:t>
            </a:r>
          </a:p>
          <a:p>
            <a:r>
              <a:rPr lang="it-IT" sz="2800" dirty="0" smtClean="0">
                <a:hlinkClick r:id="rId6"/>
              </a:rPr>
              <a:t>www.atuttalim.it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5714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9223" name="Picture 7" descr="C:\Users\Toshiba\AppData\Local\Microsoft\Windows\Temporary Internet Files\Content.IE5\0RR1T644\SHOPPING_GAME_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886" y="0"/>
            <a:ext cx="4891114" cy="4628504"/>
          </a:xfrm>
          <a:prstGeom prst="rect">
            <a:avLst/>
          </a:prstGeom>
          <a:noFill/>
        </p:spPr>
      </p:pic>
      <p:pic>
        <p:nvPicPr>
          <p:cNvPr id="9226" name="Picture 10" descr="C:\Users\Toshiba\AppData\Local\Microsoft\Windows\Temporary Internet Files\Content.IE5\H1FRTW1N\image_wonderland_online_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00439"/>
            <a:ext cx="4357685" cy="3268264"/>
          </a:xfrm>
          <a:prstGeom prst="rect">
            <a:avLst/>
          </a:prstGeom>
          <a:noFill/>
        </p:spPr>
      </p:pic>
      <p:pic>
        <p:nvPicPr>
          <p:cNvPr id="12" name="Picture 5" descr="C:\Users\Toshiba\AppData\Local\Microsoft\Windows\Temporary Internet Files\Content.IE5\5JYFG8QU\IRREGULAR_VERBS_GAM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18026" cy="4071942"/>
          </a:xfrm>
          <a:prstGeom prst="rect">
            <a:avLst/>
          </a:prstGeom>
          <a:noFill/>
        </p:spPr>
      </p:pic>
      <p:pic>
        <p:nvPicPr>
          <p:cNvPr id="9231" name="Picture 15" descr="C:\Users\Toshiba\AppData\Local\Microsoft\Windows\Temporary Internet Files\Content.IE5\1DKI6EOX\600px-Europa-it-politica-coloured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464343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305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Toshiba</cp:lastModifiedBy>
  <cp:revision>7</cp:revision>
  <dcterms:created xsi:type="dcterms:W3CDTF">2016-06-07T08:47:38Z</dcterms:created>
  <dcterms:modified xsi:type="dcterms:W3CDTF">2016-06-08T21:30:29Z</dcterms:modified>
</cp:coreProperties>
</file>