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Taboo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Erasmus+ KA2</a:t>
            </a:r>
          </a:p>
          <a:p>
            <a:r>
              <a:rPr lang="en-US" dirty="0" err="1" smtClean="0"/>
              <a:t>Dimotiko</a:t>
            </a:r>
            <a:r>
              <a:rPr lang="en-US" dirty="0" smtClean="0"/>
              <a:t> </a:t>
            </a:r>
            <a:r>
              <a:rPr lang="en-US" dirty="0" err="1" smtClean="0"/>
              <a:t>Scholeio</a:t>
            </a:r>
            <a:r>
              <a:rPr lang="en-US" dirty="0" smtClean="0"/>
              <a:t> </a:t>
            </a:r>
            <a:r>
              <a:rPr lang="en-US" dirty="0" err="1" smtClean="0"/>
              <a:t>Germasogeias</a:t>
            </a:r>
            <a:endParaRPr lang="en-US" dirty="0" smtClean="0"/>
          </a:p>
          <a:p>
            <a:r>
              <a:rPr lang="en-US" dirty="0" smtClean="0"/>
              <a:t>Teacher: </a:t>
            </a:r>
            <a:r>
              <a:rPr lang="en-US" dirty="0" smtClean="0"/>
              <a:t>Elena </a:t>
            </a:r>
            <a:r>
              <a:rPr lang="en-US" dirty="0" err="1" smtClean="0"/>
              <a:t>Prodromou</a:t>
            </a:r>
            <a:endParaRPr lang="en-US" dirty="0" smtClean="0"/>
          </a:p>
          <a:p>
            <a:r>
              <a:rPr lang="en-US" dirty="0" smtClean="0"/>
              <a:t>May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5339" y="5814602"/>
            <a:ext cx="41449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Constantinos\Documents\Files Sxoleiou\Erasmus+\KA2\Logo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129" y="4581128"/>
            <a:ext cx="3058567" cy="21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6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3008313" cy="779686"/>
          </a:xfrm>
        </p:spPr>
        <p:txBody>
          <a:bodyPr/>
          <a:lstStyle/>
          <a:p>
            <a:r>
              <a:rPr lang="en-GB" sz="3200" b="1" dirty="0"/>
              <a:t>T</a:t>
            </a:r>
            <a:r>
              <a:rPr lang="en-GB" sz="3200" b="1" dirty="0" smtClean="0"/>
              <a:t>aboo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51520" y="1676400"/>
            <a:ext cx="3177480" cy="45720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Subject</a:t>
            </a:r>
            <a:r>
              <a:rPr lang="en-US" sz="2400" dirty="0"/>
              <a:t>: </a:t>
            </a:r>
            <a:r>
              <a:rPr lang="en-US" sz="2400" dirty="0" smtClean="0"/>
              <a:t>History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u="sng" dirty="0"/>
              <a:t>Grades</a:t>
            </a:r>
            <a:r>
              <a:rPr lang="en-US" sz="2400" dirty="0"/>
              <a:t>: </a:t>
            </a:r>
            <a:r>
              <a:rPr lang="en-US" sz="2400" dirty="0" smtClean="0"/>
              <a:t>3-4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u="sng" dirty="0" smtClean="0"/>
              <a:t>Goal</a:t>
            </a:r>
            <a:r>
              <a:rPr lang="en-US" sz="2400" dirty="0"/>
              <a:t>: The students to learn the </a:t>
            </a:r>
            <a:r>
              <a:rPr lang="en-US" sz="2400" dirty="0" smtClean="0"/>
              <a:t>meaning of the main history vocabulary.</a:t>
            </a:r>
            <a:endParaRPr lang="en-US" sz="2400" dirty="0"/>
          </a:p>
        </p:txBody>
      </p:sp>
      <p:pic>
        <p:nvPicPr>
          <p:cNvPr id="1026" name="Picture 2" descr="C:\Users\Constantinos\Documents\Files Sxoleiou\Erasmus+\KA2\Activities\Cyprus\Games\Elena\D2 Gam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1043" y="2132856"/>
            <a:ext cx="563262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9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3008313" cy="491654"/>
          </a:xfrm>
        </p:spPr>
        <p:txBody>
          <a:bodyPr/>
          <a:lstStyle/>
          <a:p>
            <a:r>
              <a:rPr lang="en-US" sz="2400" u="sng" dirty="0"/>
              <a:t>Activity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51520" y="1340768"/>
            <a:ext cx="3456384" cy="5184576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players are divided into two groups.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One player takes a card and describes the first word written on the card to his group. He can use also the other words written on the card.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rest of the group has to guess the word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pic>
        <p:nvPicPr>
          <p:cNvPr id="2050" name="Picture 2" descr="C:\Users\Constantinos\Documents\Files Sxoleiou\Erasmus+\KA2\Activities\Cyprus\Games\Elena\D2 Games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9080" y="2204864"/>
            <a:ext cx="537659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46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2743200" cy="576064"/>
          </a:xfrm>
        </p:spPr>
        <p:txBody>
          <a:bodyPr/>
          <a:lstStyle/>
          <a:p>
            <a:r>
              <a:rPr lang="en-US" sz="2800" u="sng" dirty="0"/>
              <a:t>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1676400"/>
            <a:ext cx="3249488" cy="457200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When the word is found, the team earns the card.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roles should circulate around the group.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winning group is the one that earns the most cards</a:t>
            </a:r>
            <a:r>
              <a:rPr lang="en-GB" sz="2400" dirty="0" smtClean="0"/>
              <a:t>.</a:t>
            </a:r>
            <a:endParaRPr lang="en-US" dirty="0"/>
          </a:p>
        </p:txBody>
      </p:sp>
      <p:pic>
        <p:nvPicPr>
          <p:cNvPr id="3074" name="Picture 2" descr="C:\Users\Constantinos\Documents\Files Sxoleiou\Erasmus+\KA2\Activities\Cyprus\Games\Elena\D2 Gam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050" y="2348880"/>
            <a:ext cx="5424354" cy="305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662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118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History Taboo </vt:lpstr>
      <vt:lpstr>Taboo </vt:lpstr>
      <vt:lpstr>Activity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</dc:title>
  <dc:creator>Constantinos</dc:creator>
  <cp:lastModifiedBy>Constantinos</cp:lastModifiedBy>
  <cp:revision>5</cp:revision>
  <dcterms:created xsi:type="dcterms:W3CDTF">2016-06-02T15:22:01Z</dcterms:created>
  <dcterms:modified xsi:type="dcterms:W3CDTF">2016-06-02T18:52:35Z</dcterms:modified>
</cp:coreProperties>
</file>