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92" r:id="rId4"/>
    <p:sldId id="283" r:id="rId5"/>
    <p:sldId id="284" r:id="rId6"/>
    <p:sldId id="285" r:id="rId7"/>
    <p:sldId id="286" r:id="rId8"/>
    <p:sldId id="287" r:id="rId9"/>
    <p:sldId id="289" r:id="rId10"/>
    <p:sldId id="288" r:id="rId11"/>
    <p:sldId id="290" r:id="rId12"/>
    <p:sldId id="293" r:id="rId13"/>
    <p:sldId id="291" r:id="rId14"/>
    <p:sldId id="294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2A49518-1E02-4080-A8E4-EF91DC7EA0D0}">
  <a:tblStyle styleId="{F2A49518-1E02-4080-A8E4-EF91DC7EA0D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7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CDD18-ECF2-4148-A326-12A592EE0BF0}" type="datetimeFigureOut">
              <a:rPr lang="es-ES" smtClean="0"/>
              <a:pPr/>
              <a:t>04/01/2016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E9E9-CEF1-43AC-8753-85248BF51B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iLgb_D7OjJAhUHlxoKHXgVAAwQjRwIBw&amp;url=http://banderadeitalia.com/significado-de-la-bandera-de-italia.php&amp;psig=AFQjCNFEln6_mXxT_6sIDglCbZZrXP21Xw&amp;ust=145064623312606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source=images&amp;cd=&amp;cad=rja&amp;uact=8&amp;ved=0ahUKEwj_r9bH7ejJAhVG2xoKHaQBC6kQjRwIBw&amp;url=http://www.jazztelprepago.com/tarifas-movil-prepago/internacionales/434/Turquia&amp;psig=AFQjCNF5C6QTK-1_k3YMqR6C4UF_AGojJg&amp;ust=1450646507671205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hyperlink" Target="https://www.google.com.mx/url?sa=i&amp;rct=j&amp;q=&amp;esrc=s&amp;source=images&amp;cd=&amp;cad=rja&amp;uact=8&amp;ved=0ahUKEwiMwevn6ujJAhVEPxoKHaPRBmoQjRwIBw&amp;url=https://commons.wikimedia.org/wiki/File:Flag_of_Cyprus.svg&amp;bvm=bv.110151844,d.d2s&amp;psig=AFQjCNFf5DDLJOLVomthAZZxgvAwjEi_Pg&amp;ust=1450645692692481" TargetMode="External"/><Relationship Id="rId4" Type="http://schemas.openxmlformats.org/officeDocument/2006/relationships/hyperlink" Target="https://www.google.com.mx/imgres?imgurl=http://www.dosmanzanas.com/wp-content/uploads/2009/03/bandera-polonia.jpg&amp;imgrefurl=http://www.dosmanzanas.com/eurovision-2009&amp;docid=xldwHl0P4Q4LSM&amp;tbnid=Gb1Ukv0WLNqd4M:&amp;w=200&amp;h=200&amp;ved=0ahUKEwi7joDv6ejJAhUDXRQKHZJyC-UQxiAIAzAB&amp;iact=c&amp;ictx=1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j6z9Cg6I7KAhUKWxQKHdNiDbgQjRwIBw&amp;url=http://programacionsiemens.com/3-anos-de-blog/&amp;psig=AFQjCNEWoqHtS1kLDgln8TzBiK0aMWf9XA&amp;ust=145195066318638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.mx/url?sa=i&amp;rct=j&amp;q=&amp;esrc=s&amp;source=images&amp;cd=&amp;cad=rja&amp;uact=8&amp;ved=0ahUKEwiF9Yn06I7KAhXGOhQKHTgJCxIQjRwIBw&amp;url=http://www.madridpasion.com/9-ronaldo/&amp;bvm=bv.110151844,d.d24&amp;psig=AFQjCNHAgY9lPYgqKDwS_EAm0pqlHtVt3w&amp;ust=1451950856547185" TargetMode="Externa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&amp;esrc=s&amp;source=images&amp;cd=&amp;cad=rja&amp;uact=8&amp;ved=0ahUKEwjZi5KQz4nKAhVFtxQKHUbdCikQjRwIBw&amp;url=http://es.dreamstime.com/foto-de-archivo-la-botella-de-leche-y-de-manzanilla-es-vector-de-madera-image25959540&amp;bvm=bv.110151844,d.d24&amp;psig=AFQjCNGwa3evSQ6t9rIAK02FGiE4TvCyfQ&amp;ust=145177208672537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mx/url?sa=i&amp;rct=j&amp;q=&amp;esrc=s&amp;source=images&amp;cd=&amp;cad=rja&amp;uact=8&amp;ved=&amp;url=http://blog.joslin.org/2013/10/fruits-a-key-to-staying-healthy/&amp;psig=AFQjCNHFTbnMSTuwOWYXa7wAYK8Hw2m7BQ&amp;ust=1451772386339516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&amp;url=http://www.canalcourthotel.com/christmas.html&amp;bvm=bv.110151844,d.d24&amp;psig=AFQjCNHwkom6oTBD2aJMzt43GEOb5CQHpQ&amp;ust=145177786612472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mx/url?sa=i&amp;rct=j&amp;q=&amp;esrc=s&amp;source=images&amp;cd=&amp;cad=rja&amp;uact=8&amp;ved=0ahUKEwjwlLfE7Y7KAhWQhhoKHa8EDd4QjRwIBw&amp;url=http%3A%2F%2Fwww.thetherapeuticteacher.com%2F2014%2F07%2Fkinder-interactive-math-journals.html&amp;bvm=bv.110151844,d.d2s&amp;psig=AFQjCNEE96e3XStlfzqZ1dkld5RqmXlrGA&amp;ust=14519521368999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323528" y="987574"/>
            <a:ext cx="8424936" cy="1080120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s-ES" sz="36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/>
            </a:r>
            <a:br>
              <a:rPr lang="es-ES" sz="36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</a:br>
            <a:r>
              <a:rPr lang="es-ES" sz="36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>PLAY  WITH  ME AND TEACH  ME</a:t>
            </a:r>
            <a:r>
              <a:rPr lang="es-ES" sz="40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  <a:t/>
            </a:r>
            <a:br>
              <a:rPr lang="es-ES" sz="40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</a:rPr>
            </a:br>
            <a:endParaRPr lang="e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ARIANGELES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95486"/>
            <a:ext cx="2137817" cy="609354"/>
          </a:xfrm>
          <a:prstGeom prst="rect">
            <a:avLst/>
          </a:prstGeom>
          <a:noFill/>
        </p:spPr>
      </p:pic>
      <p:grpSp>
        <p:nvGrpSpPr>
          <p:cNvPr id="20" name="19 Grupo"/>
          <p:cNvGrpSpPr/>
          <p:nvPr/>
        </p:nvGrpSpPr>
        <p:grpSpPr>
          <a:xfrm>
            <a:off x="2123728" y="2283718"/>
            <a:ext cx="4968552" cy="1224136"/>
            <a:chOff x="2123728" y="2427734"/>
            <a:chExt cx="4968552" cy="1477328"/>
          </a:xfrm>
        </p:grpSpPr>
        <p:sp>
          <p:nvSpPr>
            <p:cNvPr id="3" name="2 CuadroTexto"/>
            <p:cNvSpPr txBox="1"/>
            <p:nvPr/>
          </p:nvSpPr>
          <p:spPr>
            <a:xfrm>
              <a:off x="2123728" y="2427734"/>
              <a:ext cx="4968552" cy="147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s-ES" sz="1800" dirty="0" smtClean="0">
                <a:solidFill>
                  <a:schemeClr val="tx1"/>
                </a:solidFill>
                <a:latin typeface="Broadway" pitchFamily="82" charset="0"/>
              </a:endParaRPr>
            </a:p>
            <a:p>
              <a:r>
                <a:rPr lang="es-ES" sz="1800" dirty="0" err="1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Poland</a:t>
              </a:r>
              <a:r>
                <a:rPr lang="es-ES" sz="1800" dirty="0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 –</a:t>
              </a:r>
              <a:r>
                <a:rPr lang="es-ES" sz="1800" dirty="0" err="1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Turkey</a:t>
              </a:r>
              <a:r>
                <a:rPr lang="es-ES" sz="1800" dirty="0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- </a:t>
              </a:r>
              <a:r>
                <a:rPr lang="es-ES" sz="1800" dirty="0" err="1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Cyprus</a:t>
              </a:r>
              <a:r>
                <a:rPr lang="es-ES" sz="1800" dirty="0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 –</a:t>
              </a:r>
              <a:r>
                <a:rPr lang="es-ES" sz="1800" dirty="0" err="1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Italy</a:t>
              </a:r>
              <a:r>
                <a:rPr lang="es-ES" sz="1800" dirty="0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- </a:t>
              </a:r>
              <a:r>
                <a:rPr lang="es-ES" sz="1800" dirty="0" err="1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Spain</a:t>
              </a:r>
              <a:r>
                <a:rPr lang="es-ES" sz="1800" dirty="0" smtClean="0">
                  <a:solidFill>
                    <a:schemeClr val="accent5">
                      <a:lumMod val="75000"/>
                    </a:schemeClr>
                  </a:solidFill>
                  <a:latin typeface="Broadway" pitchFamily="82" charset="0"/>
                </a:rPr>
                <a:t>   </a:t>
              </a:r>
            </a:p>
            <a:p>
              <a:endParaRPr lang="es-ES" sz="1800" dirty="0" smtClean="0"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endParaRPr>
            </a:p>
            <a:p>
              <a:endParaRPr lang="es-ES" sz="1800" dirty="0" smtClean="0">
                <a:solidFill>
                  <a:schemeClr val="accent5">
                    <a:lumMod val="75000"/>
                  </a:schemeClr>
                </a:solidFill>
                <a:latin typeface="Broadway" pitchFamily="82" charset="0"/>
              </a:endParaRPr>
            </a:p>
            <a:p>
              <a:endParaRPr lang="es-ES" sz="1800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  <p:pic>
          <p:nvPicPr>
            <p:cNvPr id="9" name="Picture 4" descr="Imagen relacionad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3147814"/>
              <a:ext cx="576064" cy="596977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10" name="Picture 12" descr="http://www.jazztelprepago.com/imagenes/banderas/Turkey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9872" y="3147814"/>
              <a:ext cx="648072" cy="595451"/>
            </a:xfrm>
            <a:prstGeom prst="rect">
              <a:avLst/>
            </a:prstGeom>
            <a:noFill/>
          </p:spPr>
        </p:pic>
        <p:pic>
          <p:nvPicPr>
            <p:cNvPr id="11" name="Picture 10" descr="http://banderadeitalia.com/images/que-es-el-significado-de-la-bandera-de-italia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b="5742"/>
            <a:stretch>
              <a:fillRect/>
            </a:stretch>
          </p:blipFill>
          <p:spPr bwMode="auto">
            <a:xfrm>
              <a:off x="5349480" y="3147814"/>
              <a:ext cx="590672" cy="563062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12" name="Picture 8" descr="https://upload.wikimedia.org/wikipedia/commons/thumb/d/d4/Flag_of_Cyprus.svg/1280px-Flag_of_Cyprus.svg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984" y="3147814"/>
              <a:ext cx="570735" cy="576064"/>
            </a:xfrm>
            <a:prstGeom prst="ellipse">
              <a:avLst/>
            </a:prstGeom>
            <a:solidFill>
              <a:srgbClr val="00B0F0"/>
            </a:solidFill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2" descr="Resultado de imagen para banderas españ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00192" y="3147814"/>
              <a:ext cx="576064" cy="565877"/>
            </a:xfrm>
            <a:prstGeom prst="rect">
              <a:avLst/>
            </a:prstGeom>
            <a:solidFill>
              <a:srgbClr val="00B0F0"/>
            </a:solidFill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2139702"/>
            <a:ext cx="5472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9633" name="Picture 1" descr="C:\Users\MARIANGELES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491630"/>
            <a:ext cx="230425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ARIANGELES\Desktop\imagesGBMJ4D9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2571750"/>
            <a:ext cx="2193121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MARIANGELES\Desktop\imagesP23EQ0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11510"/>
            <a:ext cx="300711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67544" y="3363838"/>
            <a:ext cx="273630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made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of 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wood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RIANGELES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139702"/>
            <a:ext cx="2944001" cy="195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MARIANGELES\Desktop\untitled.png"/>
          <p:cNvPicPr>
            <a:picLocks noChangeAspect="1" noChangeArrowheads="1"/>
          </p:cNvPicPr>
          <p:nvPr/>
        </p:nvPicPr>
        <p:blipFill>
          <a:blip r:embed="rId3"/>
          <a:srcRect b="8825"/>
          <a:stretch>
            <a:fillRect/>
          </a:stretch>
        </p:blipFill>
        <p:spPr bwMode="auto">
          <a:xfrm>
            <a:off x="5796136" y="2067694"/>
            <a:ext cx="282257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MARIANGELES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699542"/>
            <a:ext cx="2317574" cy="349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635896" y="843558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4299942"/>
            <a:ext cx="62646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parts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of a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plant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Resultado de imagen para transpor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275606"/>
            <a:ext cx="3371850" cy="1352550"/>
          </a:xfrm>
          <a:prstGeom prst="rect">
            <a:avLst/>
          </a:prstGeom>
          <a:noFill/>
          <a:ln w="57150">
            <a:solidFill>
              <a:schemeClr val="tx2">
                <a:lumMod val="10000"/>
              </a:schemeClr>
            </a:solidFill>
          </a:ln>
        </p:spPr>
      </p:pic>
      <p:pic>
        <p:nvPicPr>
          <p:cNvPr id="26630" name="Picture 6" descr="Resultado de imagen para under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779662"/>
            <a:ext cx="2466975" cy="1847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32" name="Picture 8" descr="Resultado de imagen para depar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2715766"/>
            <a:ext cx="2706241" cy="1790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339752" y="339502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2931790"/>
            <a:ext cx="2808312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types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transports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MARIANGELES\Desktop\imagesO2Y4JC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211710"/>
            <a:ext cx="2255207" cy="85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555776" y="555526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4227934"/>
            <a:ext cx="62646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a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multiple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number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three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https://encrypted-tbn0.gstatic.com/images?q=tbn:ANd9GcRVtlqg5h63mEEJ2PwBJhCPV7qWhxwr0QMoxLAdMJ6Rs7NHzjL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491630"/>
            <a:ext cx="2304255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AutoShape 4" descr="Resultado de imagen para ronaldo numero 9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8" name="AutoShape 6" descr="Resultado de imagen para ronaldo numero 9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0" name="Picture 8" descr="http://www.madridpasion.com/images/9r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080" y="1635645"/>
            <a:ext cx="3453253" cy="198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987574"/>
            <a:ext cx="583264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>
              <a:latin typeface="Adobe Garamond Pro Bold" pitchFamily="18" charset="0"/>
            </a:endParaRPr>
          </a:p>
          <a:p>
            <a:endParaRPr lang="es-ES" dirty="0" smtClean="0">
              <a:latin typeface="Adobe Garamond Pro Bold" pitchFamily="18" charset="0"/>
            </a:endParaRP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SCORE:</a:t>
            </a: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  <a:latin typeface="Adobe Garamond Pro Bold" pitchFamily="18" charset="0"/>
            </a:endParaRP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9-10       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Points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              EXCELLENT</a:t>
            </a: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7-8       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Points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              VERY GOOD</a:t>
            </a: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5-6       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Points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              GOOD</a:t>
            </a:r>
          </a:p>
          <a:p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0-5        </a:t>
            </a:r>
            <a:r>
              <a:rPr lang="es-ES" sz="2000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Points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                YOU NEED IMPROVE</a:t>
            </a:r>
          </a:p>
          <a:p>
            <a:endParaRPr lang="es-ES" sz="2000" dirty="0" smtClean="0">
              <a:solidFill>
                <a:schemeClr val="accent5">
                  <a:lumMod val="75000"/>
                </a:schemeClr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3635896" y="1347614"/>
            <a:ext cx="4690501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THANKS!</a:t>
            </a:r>
            <a:endParaRPr lang="en" sz="6000" dirty="0"/>
          </a:p>
        </p:txBody>
      </p:sp>
      <p:sp>
        <p:nvSpPr>
          <p:cNvPr id="704" name="Shape 704"/>
          <p:cNvSpPr txBox="1">
            <a:spLocks noGrp="1"/>
          </p:cNvSpPr>
          <p:nvPr>
            <p:ph type="body" idx="4294967295"/>
          </p:nvPr>
        </p:nvSpPr>
        <p:spPr>
          <a:xfrm>
            <a:off x="3995936" y="2427734"/>
            <a:ext cx="3229200" cy="122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accent5">
                    <a:lumMod val="75000"/>
                  </a:schemeClr>
                </a:solidFill>
              </a:rPr>
              <a:t>Any questions?</a:t>
            </a:r>
            <a:endParaRPr lang="en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2257757" y="1402659"/>
            <a:ext cx="1180108" cy="108997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52120" y="4011910"/>
            <a:ext cx="2880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Mª </a:t>
            </a:r>
            <a:r>
              <a:rPr lang="es-ES" sz="1100" dirty="0" err="1" smtClean="0">
                <a:solidFill>
                  <a:schemeClr val="accent5">
                    <a:lumMod val="75000"/>
                  </a:schemeClr>
                </a:solidFill>
              </a:rPr>
              <a:t>Angeles</a:t>
            </a:r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 Peña</a:t>
            </a:r>
          </a:p>
          <a:p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CEIP José </a:t>
            </a:r>
            <a:r>
              <a:rPr lang="es-ES" sz="1100" dirty="0" err="1" smtClean="0">
                <a:solidFill>
                  <a:schemeClr val="accent5">
                    <a:lumMod val="75000"/>
                  </a:schemeClr>
                </a:solidFill>
              </a:rPr>
              <a:t>Rodriguez</a:t>
            </a:r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 Cruz </a:t>
            </a:r>
          </a:p>
          <a:p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06220 Villafranca de los Barros</a:t>
            </a:r>
          </a:p>
          <a:p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Badajoz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19672" y="1419622"/>
            <a:ext cx="5897768" cy="166199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4400" b="1" kern="1200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Game</a:t>
            </a:r>
            <a:r>
              <a:rPr lang="es-ES" sz="44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:</a:t>
            </a:r>
          </a:p>
          <a:p>
            <a:r>
              <a:rPr lang="es-ES" sz="44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NAME TH</a:t>
            </a:r>
            <a:r>
              <a:rPr lang="es-ES" sz="4400" b="1" kern="1200" cap="all" dirty="0" smtClean="0">
                <a:ln w="9000" cmpd="sng">
                  <a:solidFill>
                    <a:srgbClr val="68007F">
                      <a:lumMod val="5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E</a:t>
            </a:r>
            <a:r>
              <a:rPr lang="es-ES" sz="44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 GRO</a:t>
            </a:r>
            <a:r>
              <a:rPr lang="es-ES" sz="4400" b="1" kern="1200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U</a:t>
            </a:r>
            <a:r>
              <a:rPr lang="es-ES" sz="4400" b="1" kern="1200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/>
                <a:ea typeface="+mj-ea"/>
                <a:cs typeface="+mj-cs"/>
              </a:rPr>
              <a:t>P</a:t>
            </a:r>
          </a:p>
          <a:p>
            <a:endParaRPr lang="es-ES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C:\Users\MARIANGELES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95486"/>
            <a:ext cx="2137817" cy="60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699542"/>
            <a:ext cx="69847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GAME :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Name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group</a:t>
            </a: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AIM:    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engage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students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in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communicative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activities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develop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oral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skill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PROCEDURE:  Break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students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into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small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groups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.. </a:t>
            </a:r>
          </a:p>
          <a:p>
            <a:pPr lvl="0"/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Tell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students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they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are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going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see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in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every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slideshare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a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few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	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images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and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they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have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something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commom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lvl="0"/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They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have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some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minutes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guess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theme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group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of                	       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lvl="0"/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	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After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time has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passed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,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one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speaker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from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each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group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give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 	       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75000"/>
                  </a:schemeClr>
                </a:solidFill>
              </a:rPr>
              <a:t>answer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kumimoji="0" lang="es-ES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	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Encourage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pupils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use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language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written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on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	  	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board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Example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: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It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could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be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…   , I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think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they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are….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Give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a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point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every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group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that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was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correct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Repeat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this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process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for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other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series of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photo</a:t>
            </a:r>
            <a:r>
              <a:rPr kumimoji="0" lang="es-ES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and  at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end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	      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find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out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who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winner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E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is</a:t>
            </a: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827584" y="1491630"/>
            <a:ext cx="7768712" cy="1992222"/>
            <a:chOff x="1043608" y="1491630"/>
            <a:chExt cx="7056784" cy="1440160"/>
          </a:xfrm>
        </p:grpSpPr>
        <p:pic>
          <p:nvPicPr>
            <p:cNvPr id="1026" name="Picture 2" descr="http://thumbs.dreamstime.com/z/la-botella-de-leche-y-de-manzanilla-es-vector-de-madera-2595954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r="9073"/>
            <a:stretch>
              <a:fillRect/>
            </a:stretch>
          </p:blipFill>
          <p:spPr bwMode="auto">
            <a:xfrm>
              <a:off x="3635896" y="1491630"/>
              <a:ext cx="1800200" cy="144015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32" name="Picture 8" descr="Resultado de imagen para frutas y verdura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3608" y="1491630"/>
              <a:ext cx="1800200" cy="144016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33" name="Picture 9" descr="C:\Users\MARIANGELES\Desktop\image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1491630"/>
              <a:ext cx="1800200" cy="144016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4" name="AutoShape 8" descr="data:image/jpeg;base64,/9j/4AAQSkZJRgABAQAAAQABAAD/2wCEAAkGBxMTEhUTExIWFhUXGRobGBgYGBoYGxsfGhgXGB8aHx0aHSggGBolHRgYITEhJSkrLy4uHR8zODMtNygtLisBCgoKDg0OGhAQGzAmICYyLTI1KysuLS0vLzUtLS0tLS0tNS0tLy0tLS8vLS0tLy0tLS0tLS0rLS0tLS0tLS0tLf/AABEIAMIBAwMBIgACEQEDEQH/xAAcAAACAgMBAQAAAAAAAAAAAAAFBgMEAAIHAQj/xAA+EAABAgQEAwUGBAUEAgMAAAABAhEAAwQhBRIxQQZRYRMicYGRMqGxwdHwFCNS4QcVQnLxFjNikoLCU3Oy/8QAGgEAAgMBAQAAAAAAAAAAAAAAAwQBAgUGAP/EADcRAAICAQQAAggFAwMFAQAAAAECAAMRBBIhMUFRBRMUImFxgZEyobHR8DPB4SM0QiRDUnLxFf/aAAwDAQACEQMRAD8ARKvRAJFwSW5m3yjoOO4ZOmyJdRSzCAZSUqRYZhs3W5tpHPqpBKUrGm/Q/bQRwbiqfIASCFIGiVPbQ7bRnIcidTZWeNvh5wLPoFIV3pZSeoI/zFuQVTGloSVKJdgHPRt/Exe4g4lmVSgVAJAFkg28YrDH54QECYQBowSC3LMA/viTkzwqUe9gAwviUlFJIMlgqomjvkF8iToAduvPyhUqEMPCJDPcuS56xVrZ1jFlBzIcqqkkxj/hjRmZMXMVdMogJ/uP0HxjqxVk0N1BvB215DUeUJX8OrUwUwBKjp07ofrYQ6LlpmJSFBxZnvzPx2jlvSVu/VMT4cfaDqVvZ158JYw4ZnKg489L6fejxIZIfp7+sa01R2eZCttFC+Zi9uRa3nFc1ZGnxhHgYl9rFjiZiCAOdv3+ReAs6L1TPffxLdf8QLnzIIOTGq1IGDAHbiVPWgmymWn4EeR+MHsOxlUo5kFufIwlcczCjs5o1Spj4Eae4RtQYoFoBeNj1DNWtq/zE5/W1hbSke6/H1TvaYNyeB5xEi4JHgWgHLrBvHk2uGwgRpZjk9xH1bDwl+dXkuSSfGK0pCpiglF1KNvvkIHKnEiLnCdePxQBP9KvWzfAwQU7QSPCQO8S2nh2oppudeRSVEkFBJIJOhBA9RBGmrVCqSlSVBKgwJBZwx102MHa6rGVzA2RUZwMqCr76xRnFjbiOuI0LGVSvnGSrpypBYjvbCAeDV0xBKZiFoUlXdUpJAU2jE2LiCtFUlri3LrEdZVO99dQNIEzKeT3KAHEILqQoEki+2wgCuasgoQlRA0YE+UUplbNBOSUtYAfui29v8QUoa0BIsL3MWJBA3SuMSFNQ0oO4Lb6g+cDVVswzEkSlKQ3eUkO1+UXcTmIW40J0PWJOH1DIL+cVCqxx4QikrzLstEmoQEzUpWnUPqDzBF0nqIoTJq6Z5JPaSl/7ZVqk/pOz79fF3sVvcVnQHchwLP1vZ94r4koTU5SPWAMGrO08rG0YOJdpqda0FgA9u9ClxLTVVMrtpMgzHDTModwLjS9nLFjqY6Bw1Iyy8qllWtzrzi9Np0nxgiWkNnAI8vOKsg6nNac9uGWwDXAP28BcQwpSJick2aZSixTmU4PS7kR1GowiWS5QH5t84H1OAS1NqD0J2Lv7ovXrFr4xKPWWnLamatCilCXSDYlWo56RkPszhWWSS/35RkND0jTjkfrAezvEM0qwkkgZSPe3PR/r0LBFzMpyqsYZ66pKiWAAJ2GpYddLaQNppPbLUhaRkOXRwTcFIcX/aNGp8ZJnVXthwifiMFGo5DQen7RXmV5NofEYXLQns1JGU2IDMXv8v8AMLeM8OJRmyAPcpZR3DgHMzDy3gtd9ZbBGIrq1vr5HI+EAidziWRRTag5ZaCpvaOiR4nQeEXpfCVUWJCQObufFmh24UraejpxJmLzKzKzBKS5JL35WIF+UEsvVR7hyZm77LfcAJkPAiFypSpawxSstd3CgD8XhylVXUtrr4fQQnzcUT2mZDhJdwWFucEpOIjnHMaupnsNmO5v6WthUFcdRjXVvYnwPLz35RWmTYGiqHONZtV1hMVHMJtA6lmdOipMmRRn1o5xTnVoF3huvTmEXEBcfTu4kc1fAGFGjrFSzY25QwY7JXUrSmX3lA6bX3J20hp4Y4HloZUwCYvr7I8B8z7o6BLqtLpwtnflMC+h9VqGZOFHGYqUdZNWHTLWrwSSPXSI6mvmS7rlrT/ckgerR2aVgwA0EQ1mDJIYpfyhEekq852cQp0abdu/n5QHwrw6mZJTOnh8wCgkkgAEOHa5LeUFk4dSypoMqWlFmUpIv7/K8AsSx80hEhSe6EjIzWAtl8BaA6uKio9xHrv6RRlusGUHB+0zWqCMQ3hHmeAGIPi8RYFWSnUAxS5Fj1v73Eefy6aqU62Q4uxJZ9nhFxLDl0U3LKWoIXdndj5wCmguTk4PgPAypIxiO3FWIdnLK5ftWYD+pyAB74ocPrqpq09uEISA6gHKjyDuw9+8U+HpXazCqcoqyach1aGGlxNKFlyBy++cEdFRTuAzmQMk4EPzQEIc2Ow5QAo6XMtZBPfLgbDmw66xBiGJmaGlqza3FwP3irTVnZAJUWIsLs8Lk5OcceUuF4x4yTHaJaZZKVDOxblbaA2A1kyQkJUQobXuPNrxexDEgzO6jYAX13PKKdJQlu88MVYKEEYE19DolsXdb9IS/nWZV3tpFGsxplhwcvPziNNMXLREsZTeC+zrG7PRlXaHBjvheIMA0GpMxSu8B6xzrDcQyEA+zYeHKHHDq7KxBtyjIsrNTYPUyb6TW2DDipo/q/zHtOlzf4REJ0ts7h/v0imvEmLj0ihIBBMW76hEqlx7AA4jHke9YPKTsnK508hT8n1iDC6wqWshgUlLN5n47R3X/TVIgmbNlyyd1KA9w5x6lVETlCEMd+zt8I2PbMDBXBPmZqnVq1gsCk4nJhi5KWYbA7W5AJ6t74F1+Ikt4D7+EdequHMNqHSEJSrmkGWfk8JuK/w5MhZWFmZK6gBSfFrHxYRevU1nlv3jB16EYAwfIwQcYWuSmTLN1F8w1GzDkT7osJ4elSwBMmMttORipTSBIn9H0g7XUnaLSsLTlOp5Dl6fCChgF92FoqWpQBxkZJ+MBrwVSVHpd4o1KmdiQRB7GMRGbu7WHhCvVzXLxcAMYyCdvM9p8eKSUrN/GLM3GRsYXayj7RQbVteQivJwSdMmCXLJJOrkskczyEHOloPvE4mFfrba3K4zDU/FBuqIFVC1Am4AFnHtO7fCG/DeBZUqWFFBmzG9pbs/RNwL879YoVOGTRMBmyiEAu4IAsRlHUQumopzhPz4+wgfarLOCcCFuDsBISCoHMtiX2/4+XxjolFh6Ui7QAwWuSwAsYP0ylKvcJ+MYlt5dyW7jdjYUIn4RLcqU+1o1qUjYecTzZndG0UKmq2ECJwMGLrknMWuJMDl1KFIUA7d1W6TsR9I4nNnTaaflWGVKWCRzykHU7Eb9Y7xUTWjmf8AECkStaFAd8kp8tfdeNP0RqSHNTfhP5SNVpy67l7H5x1lcTS5iApK+6Q7Ehx0IhH4iqpk6cFWCE2Te5O5blo37xQoJXZhn8zeCWEYcamYQpYly0DNMmHRKR8zsPHlD1dASwkHPzjCejkWvdaftKsipmIJKJgS/MZgfIGKuIVNQs3WnKdQkEE+pPxg7JxnD5aylNIZyNAqYq5Z+9lZkvE9HhcupCTLSqRmzZSohSFKF2D3YOBbrDOzBzgZ+Ug6Wgg8EDzz/kwzwLkNIl/aSVA+IUfkQYp8QygpUsAar08AT9IX59ZUUqlywMswapNwW/bQxf4IVMqZips43HdCdAOcIahCga49D78wFOn9VeM8jvMbMK4fRlCmuekXqjDgA2nODNPMTLSOUBcVxRL6hjGfRaXM06rLHbjqCVSu8QH6xSxWUwf3RbTVu5Bd+Y+kDcVnk+Voc9aSdse5zzB00uFPy+TiGLA8TC5SVA6gQq1k8JlqUdkn4QD4Wxwy2Qo22i1mkN9RI7H8Mx/SNiixROs/imiObPeFtGNDnGi8ZHOMsaN89RErDa6tL6xkAP5umMgvsreUpOgIBu5N/t76mPEp73h5F/to0vmaLBAcDe/SM41vjdjqaC3J1nuVgmClLjCnyL7yFFr6h/iOkUKlLasIrE8n+cRW7L1CsquOYvcbYaZM0LA7p93T4wDl4hZo6FxHTKnUKjrMSklLh3Kbh/EMI49TTzMYpSUnkSPj9Y39IBbX8ofT6tQNj9iGKlTamBc1UbVExe4MDFTDMWJadTGhTVxmW1OqVBkw1gskzMxTr7I8rk+Fx74cMCwkSkWLqJdSuf7dIr8M4UJUsJFzuesHEDKHjH1ep3sVX8M5+6wu24y6cRZOjWYQCxTEe4xNjtFmpm2tpC3jM5ywgVQLsIv1PJeL5Fy2OrhvBvrHSsPrhkHhHEsUmJQqSsv3FEP4gfSH7D8ZT2YvBdbpsKrKPP8AWaOnbeuD4RuqcQ6wJqcR6wArMcTdzaAFfxCnnC1Wiss8I4Aq9xmrsUA3hFxPFO2nkDRAbzJv8IGYnjxLhJvFDCZjFT7xvaT0f6lSx7ghq0Nqov1jtw3QpqKmTJV7KlOrwSCW82ifiyZ+XUdkg5E1OVShoyUskFtBmDwEwnElSZqJqdUn3b7iGmoMoVMyZNdVJVp7xTok2YltwoH1hhQBG7mZm46xEeiUVJShkguT7Ic33Ou/uh44IqFLlzqVSbFCpks2BQtDF322MAhLXLmGTJSmaXZCkpClEKv3SNH384NyMHmUuWfVT+yAt2ctTzFOPZsWD7625RYnJzFUrKghj31A/EuKdt2E3IArswFH9RBI+/GMwPGxKmvsvXxH7N6QOxmqRMmEy0ZEaJTyA8zeAFbPKVJaxEVbTi5drQt1q1JnHHlOrTcdJBc2OkCJ9WVWfw++UK9LioI1i5LrAbi8ILovVdCaVF9JHuGMv4gJSG84CTatQUoEuk6H75/KPF1NjFalJnKKUn2Q/mdB4RNVO3JMDqXAIIPMrY0ta09nLSpRUbsNB1OggfTcOqPtnL4fWHfDKU9m8xkNtb5WixW0tPldM4g8v22hpLWUbUxM56q7bN9mT8PKK1PhyUBg58VE/tEVVTNoSPA/WG5PDiVAETtdjv4RS4g4d7FIUFOL6t97xI35yYb/AKcjYAPtFEibzEZGxnkWvGQfnyETOmr8z952pcoqIItHuI4YpUsu76/PTaJ0VqRcRWrsXDd5TPs+v1jmMqM+cQUtkESrhdIoJustye31iaf3S2ZwdekDEVZBJuAYpV+L5QShCpjahDH4kPFdu/AA5h975yTGXt8iCEl31SzgwvcNcLMlRUNy1tniekrXYq9OX1gt/NQBcgDrHjaVyoHf9oZAwHJgvEuHJZ2ELlPgqEVDgBwD8RBvGeKpaAcpCj7v3hKwbHzMrCSbKSQPF0n4PDlFeoatm5AxBWv0DOlYTLDtzizWUoTcqtdg0C6WaWtHsypUfaL7PCG4YwRF2BzI51oXcVRcneD0+cAGeF7EFOekH02d0qRF7H5I7Eh9x6vFeXMTLkAiec7OAASNWyl9LXifG050hAN1KDeURVOESkySe0ZbqDEkvlLbWD66R0enANeG85eoHJIlamxFXafmd4JNwHDgfCJcbxZMxJTLlhCX0Gpfmd2YRWl0oQhSwhSk6BVtQxuNUgkbHTze1g2EBae0WUgZmLk2s+xhgBRzCKzldpgvC0Su1/MJyAHoTytEtUUJm9xJCTsoNBtMmSEZ5coslTKVo/JnNyflG+J1FNNScqMptrrsPPSJL5Miqnbz4wWhcXZVUspyAkp/S5bxAhcRUkFni9TVVwYo9Ufo1qscQx+LmggjMClmYEM2mkVs5WSSSSTcm59d41qMRUrQsI8lzgA8C2kDqOetBPcspQBFTD8Em1kxRlB0gtmLhI82Y+AeCvDeFqrVnVMlPtEaqP6Ry6mOoUNCiWkIQkJSAwAjN1fpH2UlV5b9P8wdlS6kDJ939f8AEQKL+GYb82eonkhIA9VO/oIJSOAJSB3Zs3zyH/1EPIl+se9gWjGb0pqn7f8ASXr09FZyq/rOZY3wfUJSTJmBY/SRlV5F2J9IA8PTVSlTEqBSsEODqPGOyzpTDT7+39IT+LcB7QdrKDTUjwzD9J68of0npIuPVXdHx/eVs04Li1T14ftBc6vKwxOkCp846xSkV99wRYg69QYsrWlekaoq2nmWDrj3ZGiuWFOFlxpfTw5Raq8ZWtORSnAgeuVlJipOmQcKD1KM2Bkz1aw8ZFEqj2D7IidRH7HPxEmaEqqAmSWZRLKNw4sNR89oecDpJLOQ55kvAs08qqnJzd4IfezkB35iD9NgqEpaWcoGjaekc1nei4XkfIRBjg9y7PpkEMQCk6iF3FcLRK70tmOo28uUEK2pMkAqcpO428RCnxhxJkkKyJUc3dzNZL2c9dW2eIrBZwqjkzwGBnwktRTDK6CUk8oVJVDXT1qQlNgSMyywLbgXMWOH8RqJpylSQk6FmP090dW4RwPuuQyeZ3+7w371LFcAmaFdW2vfYSB4Ccpq+ApxHfqQT+kILe9V4EzOEKqSoTEBKspcMWNuYOxj6FnYOglwx6ffhAHFqQy0FQTmfldvLeL+2Xjjv4Y/aEWjS3cAEHzyf7xGpsUYXBSprpNjEn8wCmaAOOkrU7sRoRqD97QBkcQLQSmYm4sSIGug9YNy9+UFraPZyA3R8Y61+IgCFusxMFQBUBmPi3jA+ZUzp7lAZPMln8NzEdNgCitPbLyJO458nPs+Jh7T6Fa/xdxAhjyBxCdfVykodMolRDFRVYG7gJ1YgpF+sVp1IuagrCSENq1gQATc6s72veKScKmLz69zYOffozRt+JJl5BnUBdths/nDuMdRxSD2MSqusUUdgHIfwGrv84JzJE2VLYJBDAqPeF+QOkCammXJWlS0lLsQDq1iINYpxAueySWcNowsOQizfCAr7OT/ADwm+HVC0SykFOYFrgFr5rG4uXvFBx2gmTwVgqJUEqyk67gWu0XJHDM0y84sFAqBJZwNWiOgopI/3Sot3gAfafbxHLrFRjPcLhsYxA+IykkhSQzvbl9iNZ1FMlgEsx0III5+sEMYTLWs9kkoDBhrp8PCK9Jhs1UxKCGG6tm+sXDYXJgHqPrMAd+UvLwCpyghCbi1yHt1s8BUyVqWJf8AVmys+7s1usdLnTZswBNwGygAXDhtg7/e0A5WHpQpCkpQJiCSFMQVO5vdjuxbkzQjVrGwd+PhHNT6PuVQ3h48zoHDuGJkSkS06AXPMnU+JJhgppYZ/v7u8DaZQYQTpZoa/S/x87j0jjnYu5ZuzNexdq4XqWxJ38et41UBt+/KPJ1Rrf0dj7/8Xikuf9+sQcA8RdUZptWN4Bhr0+Gp+zAifFmfN8fOB81UXXkxtEwJz7jqgEqamekMF2X/AHNY+YB9OsBqarAvDZx7emWeRQR/2A+cc7pkrUoJQkqUdgHMdd6PPrNON3hxMfV3eouIHR5h2fiDwLnzuUF6bhWqWHISn+439wMezeEZ6b9xXRyPlBlv06nG4RS3UO8Ey6Rag4GseQZGFzP6gX3t9IyLe0r5iQK49SqjsZvdAKVWbTTcQwSsYyi4I8j8oQZGJ56qXM0lp7o6g6qPu9I6DWpSUJ55eXpHP3VsgB8YJcEwXX40iZ3Ar3N8YD47WIEhaZhSc6cqRuSdPr5QLxGqCZ65ZHJrdPrAnE5oK5aACO87kEDQjU66wxp9P7ynnzjFYBYD4w9wmkmYlAH2IfsV4gMtGVBYMARpALhLC0hJJICiLHXy2iLG8PUlXeU9rXby8fr4xFmGbIM2rBWX58PDzmUnFc1CnCjf97xcm8REd7V9j8oX8Hw2YJxKv9siws735bRcxdk5WIte+vviPdD4X8obTsl2crgxZxKfmUSAwc28zCxiBIUyQCVa2fTxtB+tnOS8B6SuCJ+YgKbQKjW0wxFvS21kCnzlmlrhLlZCwOYEWvbw2ePcVxjOhicxuX+QG0VpleO0ClgLYMLAfDdt4s4zVyilpckIdmLur4QzgZmVuKggSDDK+b2ZSEqUk6gD49ByijQYkuVMdJIOlrnk3vglguKqRLKEKQlzckOQ0UEAmYFi5BsSwc356xbjmBJbC4Ms0lSFzwqcFKQDzYkcn9PKI8Wqk5wUoyCzjMVOdzeCM+aasy0BISU9wAABz9SYFYphRl5XIch2CgWu120MQCMyzBgMiEkV+dABnFkuAOXhAipqylXdLtG1Zhplt30qf9N/vWK4SFkAePpEqgHMiy+wrt6mTKwku7czDpw+k5O0mKzFXPkNLfe8Kc3C/wA3IhYULd4af5hok0E1EsBnYWfy+kLat1ChcxjQWBbS1sJnE1C4+7ch4CA+Kzvy1KfvJ7w11F7btFjDpCpt1MH2+/v0iXEpCEns0sQAHLAuYTGFYTomQ2VkdZEZuF8T7anQt7syv7k2PvEHpc3r9+UIeFzexHcASDcgBgdng/TYqDY2jE1WlIcso4nhUwUBu4wmbaI1TIpoqXiObUdYSFZzKbcSWbOijNmRFOqIGVuIplpJUoADrDdVBPAlbHCrkwdxYFTclOjVanUeSU7+rQbwHA5chACU3/qUdSYG8NpM156gxX7IOyRp9fEw8YPh5mEi7JDluughq93AGnTw7+f+JzmotDuXkNHSKmEJSH+AibFcPlyxeYMzXDPr8IsKrewlTCkMVFhzGv8AmOfYhjBzs5cmB1UbhgDJ/SJM8OGXyPujIGoqVNGRHq2kb4ercKl9mwv4j4coTk8QT0ZpSQpQQVJ0dmLdS0MtdWrylQQshrMkn4RJgGGpmJcpZRc39bwxUw5yuYbqAuHqMT2Woh1EufAm0MFdhMkIyllffPnGuIUJk95LPq2xgbitbUzJKuxQM7WJ+W2bk9okku3HHP2l1JGCJe4dxpKAZZuoKIe1wDrB/wDEy1HMUAgAtr467RxXBcUynKpRB5n59YeabGmQx0GhEM36Y1txN/TtVem9e/GMdDiVOh8ylFy+VmNuR0BaFrHq0TFKUCyXtzgPOr1KV3E36B4G4jPmJusKA57e6L16f3s+MbJrpy89qpgDk6QEpKJc9S1IHsh7kDcWvu0bzVrnWSLWtzeGPDeG5qj+WtSZb30udHFrjqYfLiheTg/GYGqubW2hKhkCLtLOMoLQUpdQYhgTo7Py8IrSpRKgFhQSSzkEDUbmOrJwJEmUVhIzc94X1heY2CwdUqDg/OBJrw+dojS+h22Z3c+Qg2skU6ZACUkqKeVgXvto0QUWJhMgoSJdtStLnQhg9mv8I2xGgGveQH9nVJ6BWo84u1Ip1ykgSkghLXs25IO0MI4YQN1TI2CsXsKKlTUpQAbu7s7B9fL71iLEKgkvlIJ59Y0pEkTWQnNewgzSUhTMBnIBDEhIuczg3fRTEkecGwMxJWYoRmCUziTlWkpta2Un10ikgsbB4O41PSssEBIu13O+vW8R0FMiSt5qcwazaX5vyiQwxIapiw5jD/D3BhPWVqbuliHv+0O/HUhMilASGVMUEPyDFR9wbzhI4cqj+LC5QygJYhO/76Q8/wAQpal0cmY3sLGYcgoEA+rDzjB1QzqhuPlNLTIA6AxKw+TMUQEEjwtBo4L2d1XP3aB+EVWRiNdjBCsrFL1i5fBnQNuyMdSHEhLyAJ1EA1TzvFmpU2sC1r1gijdIb3RDNFipa5iadiwGphYq+G55Hayye8HYEg3jXhTD5kyeUlKitIsCdOargi3PrEHS0FTYGHHcyV1rm0Vlfrnj5w5NrpiyAlOu6rD6wErcJqps1SDdKGJOiWPLVzqIf+IOGVUstC5qk94scoOuzenJreULtVJQ2UEkF7DUaWcG5ciw9I9RYq+9WBLarSe1LlH4/L+feG8HSEpCbd2zfflDXguIJlJWNCv+rytHP8BqQjOh9FP4hV/28oZaWa4c6aRmWq1dpInPWoV91vCeYktwQ+v28K0ukHbBT6X0ttDNUpJigoJSLBjHqbCgIi5jBSS8yEqFPKII/UR002jIWxWD9REZBcny/T9pSOxWjJYekCKiflWGLO9t2t9YDzFzkDurIA2sfjGGlKu+qZ3mcF/d08IEVLHMbGBC1dNdPSAKcZIJQhBKr328YrVyZ6iB2jDwEEcMwwIubmL+7WNzHJ8oepMxKm8LKKibkqJJ8y8FafAjISCSpiW3KfPlDxJkJfSIcdX+Sq4AdL/9k2i3/wClbYQh6jVdSqcqIv4dRd3uAO5vYbDU9XAb4xtNk8+Y31+x130vHtPVlIIGhdxvytazPtzbnGsqe7DQP57bl+Qv0sHMNjmdJjAwOpSpsOloWVFIGYpccvkx00u0PmH0oWlITpufvQQo1VQkpJHz6Hfx/d4P8P1SuwSkFn18IV1is2GzFfZ1ry1YwTDWJBBTkSM3M6gdBAWVhAGoaD8pKQm8UqmedIEhWobRIrcgbVi5jlAliGeOd41RLQSyjl1aOk16yXdoTuIJfdUekaOiuO/EjWUiyk7uxA2CVOVSlMxbW+ht63jWpqjNVkSoklQOYnRvhvFudjTykpaWWSxYXPiYiwCiE1SlnKAH9osLBz4li0a/XvGc2MkBBIQ0qckzFJWNQTp7ot4pjBmG5Szg5QAwsBy5RcWinTOBShJ1Ba6edns7AiIMTVKmLSkIypALnfnt6RBIMIquoMm4BntUEE8iI6Vj2PpTmkTZZVLXKLNqTv4EAE+Q5xzfAMLCSZqXc2Tc2AIB053YnlBKsMxOVSlFQuwUXHI9L9IytTUtl5Yfwx6nRXGkNnnwkc5KpK8irjZWyhz6eG0WPxDjWI5VataChEtC+faEW9L9bRZkYKpQAQ5UwcAul2uxNwPGBs4Uf6nB/n2mhRrd2Qw6lCrLxJguDKqJgQASnVZGw+TwyYXwiSr85X/im/qdvL1hokpTLTlljKnZItpZ+pOt4Vt9IIikJPXX7uFlf8Chm02YCJ6SRKQ7ICX1IAc+O5PjG5J1GnLWN6VAUpIIbMQLdS2kYjOW4iwQAZm/8VkgYeD+lUtvVI+Bji8+sCUuSwH0b4W+sdg/i06pEuQjVSw/9qAT8csJOG8Nhu8kHxEdBRdXUh3efX0EXovaunA7iHhWMNOKlWSo77bAQ8yqqwUDElVwTJJfsh5WjJXCxlj8takj9J7w9Dp5ROp1WntwRwfjM/1DkknnM8/mtusCq3ENS8Wq3Cp4/plq8iPnAWdh1S/sIA/4/u8TQtTc7h94J9OQOpGqrPOPYiVQT/8A4if/ADEZD2K/MfcRXY3lOh10wEE/8flAijrpbd4t0No1qcRKwwSyee8CqqYhwHA8TGXXUT3HhWeoX/FCasZbJDe6L06tSkOSBC1NxMIDI157RVwiWaqYSokoSbnmf0j5xdtLuG9+FEuXFfEbqfFM/sJJH6jZPrv5RtOWpQa3gz/FoKYbg5LBCHbRtAPlFmqoMpY5R5hh48oziQDuVeIP2gxFrFqlOcilDmA/u1gTP4jljZRPLKdvHSOlqwRa0lSQlQHIgmFavwKXMJzIHzEaNOpQY9ap+cbX0neRtUiC8NlzKnKdEatDlSycqQB7IEBOH5Qpj2BPdJJlk+pR47jo/KGVI2GkL6m/L4HXhNbT6gugLd+MlTO2D9XjSbcRulgIhmqF2hcnJl94zxBNanaFTiFQCJh2ZvMw1V5trCPjkwrmIlsoSyoOpixL7HQteNLQJucSmqvCUnzPEH8PYTKmjMtbM/d3057C8X5VCtAyoSGufZJLH9XVh8I0xajSkhNOpQUSynV035GPJeKLQlUtaiglnG7tsfON9jmc/UoXn85RlyFTJyZZIQHdwdWBuPg3jEuN0aZRSEKUVKtfq0Vl1C0qlqTdrC+rkwRp6KZ+IlKnEXJLAuzBxppdvSIY7VzLAb3257IEb8KSmUgFQdgyQW2HIkbPz8wzUq2YSLmw6feoHPnHlZVXJf70+UQzaaeoflyJizsyW96mjJHxnVErWMwnwDhVLPqlJqCu4BSErKEqIdwcrF26846FUYKKdpaEtL/pI36H/lzjjuHUtZKmhUyStF3BDFm8C8dj4e4rCkBE8Ajmzv4iM/0imW5bI+HIExmJLesQfQ8fWYkABR6W82Gvg8QhFxsdPl9+MNEpNLMSQMt20N7R4jB5CSDnUW5kfSMz2ZiPdYH6yo1SjsERVQmGTD8MTJ/NmEBg4Bs1tT1jWrxOjpyVHIFcnc+Qcn3Qs43i5rUmWxTKNiASCfEi48IJXUlfvMc+WOvn8ZFlr2jAGB4wbjeNS6iepQUCkWT4c/OPaWoEBp3BQBJlT5iCdld8fI++Il4VVyQ7CYBugsW55S3ueGGrqf8AA/34/wASOMcxxlTxE3dMc4n8RzZftpWhv1JKR6kMYi/1wrZQ8gDHh6OvboSgZPMTo05CYCYvOky0krWlIhUm49UTA+bIOZt7hAHEGX7U1aj0AA98H0/oxt3vt9uYZ6X28CGJnE0hyyZihzAF4yFlIIsFKYeEZGv7DT/DM31Go8p0PFqYS0EjXQeJtCzIoSb6k+b6H5j3wc4rxRIUiWdVn05P4m0CZU4pu/rf5dT6wlowwryfGbuhCMpPjKGKUncPnDVwnQCXJQkDUOebm/zhex7E3lFy9vv7P+HGhPdSdmERrnb1IHgSfy/+xD0sE3jHcbccxL8NITJl2WoOpQ+9fpCR/M9itni/i08r1L2aAsmlAWSpBO7HeFFK2fi6HUxMc4hvB6+YlRmJVYM4GhBtpBPF58tS86A2ZIKvH6xVwFKRSzlZSHZI8dfr6DnFNU4aekUt4G0ePMms85gziGTmlKALKF0kbEXBgZgHG6SAif3Fi2f+k+P6T7oJ4mbNCnQ8OZwSpyXcDQa+8w5pqqnpK2/THcb9odGysfziqFBwtJHQiKc/FUC5UAB1hS/0VUK70vIE6sssfJgdesUpHDizM7OaFBQIcKLhjYEEaiJTRabkiz94wPSDj/j+c6Vw5RfivzSfy7s+hb+rw+MG8VEns1JUHSAQ6tG8NoiwyUlEtKBZKQAAOQ2gBxZLnVEtUqSoJBsol9OQbc/B4VVgWAHAz2fCBttaw7mnOsNxIpJVndyoJUQHYgAbco9nAT1pSV5n1OrAB/8AtoIuYdhBppwFSkFLjKpNxdwSHY5hyPOL1dVIZRQlsoKgo9HZ26WbxjpQ6k5Uy1YLJzBOOYZLlhPZlOYctYq03aVawjQBsyuX7xHVYmtZBUhlHRgWPrDdw3haUIA1Vqo9fp9Irdb6tfjGdHplvs4/CO/2jDw7hMqVlITmLM6jmPiH0h2TTns7AXgDgdCrL2gcpBDw7mciTLBNzv0jBtznceo9rLAhAWAJiHS0yUzA38L3gDimHZbyy1nhhn4vMCyoM2jN7oFYvUIZ0anVvKINasMrJqDEjjgxYlYsM2RRZXi3mItrmrUP9xZ/8j9YV+M6UGWFh8yC7ixvYt97QOwnEalGUhWYMMwVf7LQT2EMm9D9DBXM1d2wAnx4jjJoru0FqVLbQCRiy29lIPN3+I8fSNZeITQSQo6uXY/493vhRtPa/cYSh7FzGqoxBEpJKlXCczbs7fEwp11dNWcyyH0BAAIBOgIupO7F9HgdVValznLsQx3Frhn1F9NPKL0tQy9dnu3W41Pj6m0M6fSCoZPZk6ahWB9YvOcTaZjSuzCJssEM2Y7jS41tzEK86SApPdSEs6WIU/MuOZg/XTc3lv0PW3he/SFudaYpIPdsQOX0h7Toq528Qb6NK7Vdft5TeYsqPQRJTUipiglCXJ0gzwvgonlRUWSkR6MRRTqmdmHIsFM1x8oYHEZJByB2Jr/pNY9paQdxGQsVOJLUpSlLJJLkvGQX1Zifrh/5STiHPPnqyh/gBtHoQsADNoNdXgzJklasqB4/UxZXhgTYqEAWzChccCX0+hWv3iTuMTa6Ssgvf3Q9cMVnayUkm6QxHIjX6wMrsOZLggwJoqxVPMzByk2UPmOoiuoT19e0djqJ6vRAZcGdGVIsCdIv0FdLQormSu1XqCTaw3G8CMJxGXNQClTv193j0gkkBvZD+EYgV0MxWXnmT1+LLnEOAANANP8AMCqhKWuYtKlmA+IVYFtekTsLNk9meHEEY7iIlpJdybAffKGHBZSChRJuMuXq+vugD/Ip04laksnYEgfvF+UVyJZExLACx1Hg4hs7AoVTz+8sATHqWO6BlT466wt8TMhHaAXRpbbcRvhGNFUsZgbWdix894npR+KUpJsgG72fp4dYRAKOM+EOIsYnxSUymCgCdLw1cPL/ACksQQUpubvYF/OJce4TpZiClUpALMFJACh1BAhXo0zqNGRJM1CXsbEDknmH2PrDJNTLhOGz4+P1lcMflLvFFFnGVJ7zuPQwjdmvtMk9By8kuH9YOzcTXNnFxlCWYb33hvrMGRUU4mCy0sF+mvxgtepOkwH6P5TQ09YsUDM5rNmyzMlITLyALSzkFzmHpHRMFowbjf3RzjibDJskhbvkLjyLx0vhSvSZYLagHwtDWrYOiupyDHtMWq3145GD8xGAAy5fZoICSXIPlA/GcWUiStw7JJ/xFmvxIFLAaffKBUohYOcuDtrCLcgbpLVM9ZJHMo8MYuZkpyyyQ7AGxt3e8A/7RLPmEElvm0MeF4WlACsoAbpArFEZVGwv0+Y1j29d5xK6J8ZUxNxoEpL6EF/SIsJlpy6afbRNxFNyS1kB7NyuTFHB8RSQQnzB1EOgMa8iOG5PWbT3iFct3ez+Gv37/CLOZKLnvWY6sObBrbaEa+lPtkks4B5G3pEq0HT7+2+MD5EYDqYMriAUqs4Ics1/ZPx+xBLte4OY8Hv4h7+MLnE0zLLI3VYc/wDAaJJGIzzIKkhKiBruOZIfWGBUzICIjbr6qrSrfA/z8p7jWJpR1Ow+9BAyjJIKjqTA2fLUQFqLlRL8wRBrDZIIbpaGTWtaRXTaptTcSeAOhC+FYkqUhaQWCtfRoC1S7GLZpzzirOlneKL3NB8YOIFUIyLqqdzGQ36wTHOlbMcuH/6vCKs039YyMjOboTfr/EZqs2MA60WMZGQSruL6j8JlThqaoVLBRALuASAdI69hReXe948jID6QH+qPlOQbsyviKyBYmF/A7z1PdgWe7XEZGRnf8H+U8v4hHGnSOUUsUSMiw1sqv/yYyMhYeEOvcMypSey9kekUMM9tcexkCboSy+MI1O0CJyRyjIyLDxlvKJwSPxAt/T8zHQeHPYm//X8xGRkF13Q+Ud0n9P6/3ilxWkZTbb5RBwgo9mi/9IjIyG9L/tx85p2f7hf/AFP9o0K0T1Jf1jWSO95JjIyLt1C+H885NWrI0J1+UQVZeXeMjIU/5CBHSxR4tPdSNs3/AKwk0Zaelrd5WniYyMjd0v8ATP1mJrP9yPpC/E/+0j+4fAwY4fnKVJ7yifEkxkZFT/RHzjtZ/wBdvkIDnl1KJuXNzc7xcw+WA7Aey+kZGRNv4Itrf6og7iL/AHR5/KL+Ab+HzjIyL/8AZWR6L/rH5ftLc7WK9QNY9jIEJvHuDzHsZGQaUn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619672" y="339502"/>
            <a:ext cx="5832648" cy="57606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627784" y="267494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11760" y="4227934"/>
            <a:ext cx="3960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healthy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food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699792" y="267494"/>
            <a:ext cx="4248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95536" y="1275606"/>
            <a:ext cx="8352928" cy="2421602"/>
            <a:chOff x="467544" y="1302276"/>
            <a:chExt cx="8023748" cy="2061562"/>
          </a:xfrm>
        </p:grpSpPr>
        <p:pic>
          <p:nvPicPr>
            <p:cNvPr id="67587" name="Picture 3" descr="C:\Users\MARIANGELES\Desktop\images9VBK8S5J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5856" y="1347614"/>
              <a:ext cx="2537109" cy="20162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7588" name="Picture 4" descr="C:\Users\MARIANGELES\Desktop\imagesPN1UBSQI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4168" y="1419622"/>
              <a:ext cx="2407124" cy="187220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7589" name="Picture 5" descr="C:\Users\MARIANGELES\Desktop\imagesD92UFCV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1302276"/>
              <a:ext cx="2530099" cy="2061562"/>
            </a:xfrm>
            <a:prstGeom prst="teardrop">
              <a:avLst>
                <a:gd name="adj" fmla="val 124954"/>
              </a:avLst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15" name="14 CuadroTexto"/>
          <p:cNvSpPr txBox="1"/>
          <p:nvPr/>
        </p:nvSpPr>
        <p:spPr>
          <a:xfrm>
            <a:off x="1763688" y="4227934"/>
            <a:ext cx="62646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different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types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houses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MARIANGELES\Desktop\images9NSPV2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63638"/>
            <a:ext cx="2664296" cy="220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68612" name="AutoShape 4" descr="data:image/jpeg;base64,/9j/4AAQSkZJRgABAQAAAQABAAD/2wCEAAkGBxITEhUTEhIVFhUVGBYVFRcVFRUXGBUVFRUXFhUVFhUYHiggGB0lHRUWITEhJSkrLi4uFx8zODMtNygtLisBCgoKDg0OGhAQGy0mHiYrMC0rLSsyLS01LS8rLS0tNy0sLS4tNS8vLy0tLS8tLS0tLS0rLS0tLSstLS8tLTIvLf/AABEIALEBHAMBIgACEQEDEQH/xAAbAAABBQEBAAAAAAAAAAAAAAAAAQIDBAUGB//EADwQAAIBAwMCBQEGBAQFBQAAAAECEQADIQQSMQVBBhMiUWFxBxQyQoGRI6Gx8DNSwdEVF0OC8RYkRGKi/8QAGgEBAAMBAQEAAAAAAAAAAAAAAAECAwQFBv/EAC4RAAICAQIEBAQHAQAAAAAAAAABAgMRBCESMUFhBRNR8HGBweEUMpGhsdHxIv/aAAwDAQACEQMRAD8A9xooooAooooBDSTQaWKAJpjUpphagHqKfTENPoBIpIp1FAFIaBS0Ak0imlionMUBNRSA0tAFBoppFAOFJSRS0AtFFFANJommOc0BqAkFBpFFIaAUGiaSKUCgFoppomgHUtRg1JQBRRRQBRRSGgGlqcKianK1APpaYGp1ANeolWjUPAo0pnNATIKdRTWaKAdURepBUV5aAkU06mWxSvxQDqYyzTUf3qWgAUUUhNALSTUbXxQlwUBJS0k0tAFFIaSaAU1EwihcmpHGKARHBp0VFaFSzQC0hpRSGgENRlqliq16e1AP31KpqnbJq0lAPpJp1RtQElIaCaYzUAFJpvHNPVxUV580A13pysagyTUxegK2qcnFN0d4qY7Gkd5NBFSDSVpE01lzUWnfEGrFQCJ7kVExJ5o1M+1SW171IH2ZipKg3wQOZqxUAYEp9FITQC0hFANBNAQvbFNW3mpSaS3QCuDFM094EVMTTBboB5NRF6Xy/mmT2oBq3aVrk029aFVLBk/FSC3beTVknFVYqQPNQAW/HIp1u5uqJhT7IipBOaiMUXmNRg1AGDmrK1UNTpcoCYUhpVNITQCk1Bcelc0nlTQDLb5qwwxmqbDac077x2iT8UBLaA4p9wCKz718g+xpq6lj3qQOaz6sftVu3p2+Kj0qFs+xq6zgckCoBXiCAas1XvXBIjtU3mr7igK+pvBRJNVtPrAeM+1S37O7JGKrpYAYAYmpBas3hOeR/Sra3Ae9RtpVI4/Xv+9Yel1LB2WeDH7UB0JNRK2aZau0rzzFAWKhvNFPstIpLq1AIlk1LaWoA0Gni/UgmZopQarXSaLGoBxUAnc1mm8Q2a02rNdJYkigJLmrEVZBAGOI/lWTr9I5WbYz7TE/SueW/dkoSwgwVkx+1SDZfqkvtHEmPke9bGlkisjQ2AFB79zW3prgiKAk8gU5LcUjXR2zUf3n4qASvUDsBQzmoJmgHLk09amsDFNcZoBytSMaXbSRQCtaoU0puioRNARasZmm6dxJ96TUvWbqrmKkE3WdUFCj80jHsO9X7IEQOP61xWoJLVr6XqBgAE/SgOj011VBHyah1l0MQB2qlpCzGKsnRsvqmaAuLpsZNNXTiaf97WPn2qm+uM8UBpxWVfbP04P0qZtVIqjcOcmgJNV1J9sLAPv3/SqXT7H+9T3UEVb6VEfrmgJrOImr9McCM1A+Bg4qAT7I4ppDUxXMU8X196ArukmnWLApjXqUXqkFm4BE1W0aZJpl28aalzbQGlVLqBgSOakS5ImahFwF4nIFAJptUCokwRyOKx9bbBulh3j+QitDqhAWe81iLqhQF4NtwDVuxacrIBj+tZti275ER711VuIEe1AZ9omltsZzS3rgDGBTbPOaAt21nmo79sDIpLl3aJqle100BbmpbZqrZvAiZpFuwY5qAXHen2hImqlx6dbmPxRQEg5pzEVVuXaY9/5oCprb0mqrgsP96tXUBMmqOs1SoCGIGMEkCpBlam2Q2Yz7U9BwRyM1LpWVid3Igjvg5B/aP3q5cVfTMZIFSCbpnUgreoRNbVzXJGDNYraYcQI/pUGmYjFAXr96OeDVZ9aCYBzUHUDNUm0txPWUYL7kGM0B02gaeYNJ1MACRzWFpOrJbiSxLkIoVWYljJgKok4BP6Vo39WLltXUyGgqfefrx9KgFdtSx7Vb0tyBiqG3iatWrgHOKkD7updTPb2NNPUXZuMDsP8AWonuFjsQb2PYdh7k9q1dLoNoAIz3+TUAkTWCOKr2X3se1TXbMTWcdYtthMncdoCqzFiQTAVQTwpP6GgNJ7R/LJ9/96gvOVwcVc6fqA9sXB+Fsg8fEEHIIOINVtbfVmABBiZP+lAJZvTyKnvRFR2bcZp2obigI/vIA96zWvneT+3xU9y3JABiTUg0APFAQ6iw9xZ/aTVDQ9Fx6y0/0rcv65bUIVZiLbXG27fSqRJMkc9qrX9eA2BKmCpnkRQD9LCeg9v51c81oxIqlpGBbca1vLkUBQie9SWVzSiwZPYf1qG6Sh+KAtam0CKqnTiOMVW1WvbgD2qna6sTHMMbgQyM+WYOIxMGM9vmgLSXAsgcdqclyTNUdICctM1pLbAzQEoNX1j2rMJIqyNSfaaAjday9dcjINWtRqoqjaQXTn3gD5+aAYdUxXA+hrnfEeqVLdhuXupceCTtAQTiB2gDn8xrS8TeKdFpP4fmG5dGDatAMVPszTtX6Ez8V511fr3nNpmjali3dtFJ9TC7yxaIBwuI7Uckjor01lm6R2OuuhBZaxuM2iDJOHtsAy5AkD1D6KtS6O/duCWP0HtXDdO8UNbYG4C6rcuuoByFuiCucGDkcV13h/rli8fQ/q7ocMP07/pNFJMW6edfM6TR6m4cOZ/vvV4iM1m2romavI24YOBUnOO091fNTdxOf9Jro9bcQIxeNkGZ4iK4rqVhwZXg4rl+qeJrVsFHuF2H5EO6D85hf3qGWjFyeEJ17rPkppb9tVNwi8wktGJUmJzgR+pra6BqxGltWyNlxLrMpLFku+m8VBPCxcJAzgjOK8y6n1N7y6ZYAWwjpE5feT6iYwYjsc1e8P8AiM6a+txrZdEuB1AeGUeR5BWYgysHgZFRxo6vwdmM4PWr31qhrNSVwTj+tN6f4m0mrB8pitzJNt8N8x2b9Kr61C2f2qyOWUWnhnQeDNZb/iAkBzBEnkCcD++9but1qghQQT/T4rhujaIO4U/Un/aunvdOAXBOO1QVLdy6CK4jrfXzp1tXkVDd8zVBQ26Nlotb3QDkxA/7zV7rHXrelRiSXKQG27QNxEhAzEbm+FmJzXmPVOttqGsEwq2hfUrmW899zNu4B4jHbvNRxJG9enss3ij1PpXiGEsLChL51DXB6jsunzLrKpPbdPvzU2jcl+Md68v0HXTbVQ4L7b9y8u38SrcRlKZwwG4ntzXpPhvqtq9bDKSDLKVcbWlT6hB7jvHFE0xdp51c0dBcuBRM4qjcuntTb5LEDt3q9Z0wipMCnZvNz81oNrtqEnEKSf0BNVNY1q0jPcZUUCSzGAK8z8R/aEHFy1pklWVkNx5BhhBKKOMHk1DaRpXVKx4ijd651u4PuhW4Qb+mVzhCzS1sneSDIh/w8VpajXbr5RcIqsm3GGs3fLJAHAiP0ivKv+IXLjWHuXGP3e2tq3hcIuIiM47n2FaWh6/etXmugB9zOxDCJNwhnPp4JKg+09qcaOt6CzGT1nptlzn2rorLwomuS8H+K7GpGwhrTyBDcFiOFfgnHGD8Vt9VubQCp4/1qTilFxeGaiuD9KzdZdBcj/L/AFOTVHSaxyPxf3/pWL1PrHkttVWuXWyttckjuzE4VROWNCEm+RZ6pdK39Kox5l4g55C2Lr5Hf8Ncj4d6+bd3V3XuMbdvcrAuYBF/YTxjDVzPWPFmrv3lYsLYtOTb8v8AKYKkh+TIJHyDWdp7XodBu23DLgsxDGd0tJzkTVHYejT4dOayz2jw5LacBidyPdQkmT6brQT+kVqWGG4Z4ry3wre1xfZavqFHqK3iCGGASC2Sf+4Tiuo1+vvWrgRonJDLwdsbgynKEblJnHqEE1dPJzX6aVUsM7K+67TxUNnVqoj5rnU6kzDJH0FObVkd6nBzku8t/tWN1bUtlLbuqSRcNuQ7t+Hy0ucJk5PsrcRlesdZXT2y8wZVRHIk5I+QJP6VkaKEVmWEdQD6CwA3MTtKlTJ9SCMTGSBFVk8I69Jp3bNGBq+i7HYMmw87YjbOYq3f8Jt91Oo3CPSVUBp2w5fd6cRtWDMc54rd6h1Kzct7XZEZgFVvxt+PcSyosJJ+ZzxVBbLNafR27wuXhcF1ralgu1Ayuis0BmBKsRgYPJFc6W59BZLhrjHHC09+uV6599znNL0jdWxo/BN17gWfKYqWRj3bO0SM5IPE4zxXUdG6BtQNdYAmRAZYDzCqWEjtJ+oFbtizNob2UpbaeHn0Df6DIyM9qtGL6mWotqccV79/6OR8LdXLXDptSYuKSoPG8qYIPsf611n+GRyVP7g1yPijRBLZ8u2PO3o4e2eLuWZAMMF2uXkyPkbRSeIvEzNogw9Ny5FuO6uRFw/BADEfpWqltueLdp3xpR6vBo9a6wNSDaSVthgJBZTeC7muqjxEQhSZGTMwBPOeI+lH0M3lqY2ratjFtBn8QABO4mfrPetTp1235SrdcZszHKrG3aEjIwsQD7zOKXp13SujJfKowBC3CQBBGCdxyR2gTWUpZ2PW0eljVHzJJ4XPb388bnIaToj3d+wH0Kz8E7ipUbFjlvWuKu9I6QrMpuAlZBYAwSJyAa3tDbu2Uv20NpvNE6cB1L3UDjcwCMN0JMA5mQByDd6B0u6yA7GAzyCJgT7d8AfJ+tVw9johZVKU3JrHQd1LoWm+7AW9ylR5lp2WLluWAy6JlcgzM47Cn6PVRd+7PcW5dAO1lj+JBIIKgna4jPvyK17t9gq2mBUK0nkECR/PnOfxcVh+JddpjdtFi6+VcUrdQ52sPzFo2hTtJ5/DWqlg8y7SuS2TfN+pv2NLetMLhWPg9we1ZHVPFB1R8vTOyqrAMyqGUtIVQ5/y7iDAiQpMxWl476433ALaI8zUSkgn0qoPmuvftA7+sVwnRNYUsoijbsyczuJMyQce2Pr71M54MtBoZXvKJuqpb2uty0XvRt3M0hORuQQAsyGI2j1M05iM7wz0VL15Vubtm5A2yDy4EMJDBTkbxO0kTXR2vECqGW7LK0kzLQCQYtgQVOB+aMDFZWn1On886tLjKEuBzaK+ve5ZlRXX07DtcEmCAIgzWS3eT17a/Ji4cLT9ef8An0HHoHl3CAxJUggwMGZGP94PwK6fX6RvJO66jkqYKko4ukrtcvBUMA3MArMTtLU7otmxK3HujbcDMqlCW5ZZYCRAYHvmKtdWW1I8scRyVYYAGBEEYHvPerLK3M7YQtcYYfxx7/YcOrhdttifMAIO5Y3FIW5BBIaGwYJjvWhZ6oBbZmwFBJYnAArj+u6prt9LdnaC7W7iypkXtsXFBA/OPScAGPmazfFPUXupa0lvBuS1z4RCBB/U5+la8W2TxbNJKNii9slnXar/AIiGuXRdFpWUWUAfawDJuLbRJZg8KJ949w3xD0NGUvutps/hW7aKZchgACQADcMkkAe3yRF0jqAVClw/4abLYQwMgBvWhInHyJmpdd4nbzFfaphdjLja4MSCImJ+f9Zwc0z3KNBOvdLl+nTZZ9erMPovSvMvBGVyBJYKJYBeRtkE/IGecV1fU/DaWrhVcqSSBjCz6RzPB5IHFUL+ts6m4rJc2OguXLhFsgN/1Ha2Qd0iCYaOTmt7Q3Uvlru/YPTu3gnn0ggryTHGPrVklyLQsfFx8ljdY77e/kP6PaAVkWwC4UiVUHeCww6ArIAHIzJJkE50bOsdkNtn3Mty4olSrQrekMGJJhSPV3570vUDaW3utMZggEcNKgFWGT2Jgx3rn9b1Wyluy1xxu8yJ3lmtbnL+ZsA9IJLIQv5WE9o0TwebqdP5sXbBY35G31TXjT2i0S5wgkDc0Tz2A5Nc3aLsdz+v0jzChNt9vmPLkvAC+nbAYbgY4Gcj7R9dv1nlW2/h2QE5/ExQM7f/ALinabrThYSEGxbZA9lnj2mT+/vmqTsSeDbw/wANlbBTXX1GdX6Cx/i2rGxCLYCiM7gQGWDDCVz3yJGSa0fCfS7FyxcZ2UMIkl1wN6kYIlJ4kTMxg4NW34mvWbY22w1tTAlALQMgyxUSXnM7hz3qTp62rZtoEur97RSJIZbY8yQBIBcAoCSSIVhzzVY4e523OUHwPbDWGt9l698GlodGsg+xHHP1FbepQOyLZZw0XYLOVhmXvMqJI7L+YcywaDoPUbCgepiQwcEqADAIAgSe5I4+Ypmv1IncnpiCpEggjg8nP61sksZQvg77OFp9n8SppNJN82xdBxvAAAIG4qysBgMpEGMZFdB/w4D/AM1xfTNag1++7+N52vxDHsRxtIkEniJ+vSHrZbMAfE8VMXlHz+rodNnCYn2lX0W2i/8AUZpX4CkEn+/euS03UCWBuEtJlpYjnBMgGMfB4ra8b6fdbW5MlGznswgx75C/zrnruiAs27gbdv3bgMhYbue34kEHuT2isbUz1fCZxjHu3g3ev6uwlq3ctWlZiQEZ+DA3EsiwGIBTn/NkGDVKxrbdu3958tydR51i4PMACSEa4ySpMsGMScZ5rFiYBJIHAn3MtHtNdjd1Fv7oFD21Xc6qiKWtibYYW3JALNI3b+zGqxmmb3aeceFbvL7+/oS9J0JFkXLVx3RpZVCcBSQfMO6FI2nMEGMGr2n6lEHkAgnjMdoOD+tcr0/qd60uxbhC4O3kY3GIOIO4yO80tzWc9vgcD4FVc10PRo09iTjbuun3NXxj4ohnNkn1BTPBV0JhlIz2XODEjHNcdf6/524uu13uMYghd2y0HIE444z+KotfrV8xS+VDAsImQDO0g9jx+tQ3rQ+7i4BA8ximThNqooJOThD/ACq6y4s8XU+XVfBLozU0+sgVsW+n2v8A5V0qCVVghXdbLBmU7tzLBCNhhMgYzWZ07ps6d3IZXQnduELHpIIPfEiPdhSX+nOo9SMFOeMYJXPsZDc1kv8Anmj15zeohwwljfH+FrSdRtEC+1lwdO1q2ipcABVjcdC5YE7l2HIwSRgRXTaf7xYthvN8y2+11b1M6gqGVmJHoO0iQGPI5rJ0jING4m1O5AVNjk7Lu0eYnqL4kOcCI7mm9K6q1tPKcbrTElxuIbKqo2v+UgKAORBIIitHJYOOvS28TaWcPGH1+Gffc3h1DFcp4l1Ug1r9M0Fy+G8oj09ic54MDMfIpvi7RJd0y3ADbFmwXJa35ZZizBbcDDN6STEdj+bFUmzfVX11LhXPr2OVudaa1Z01hSPQt/OMC+bdwgEE/wCb39uOKn0mrPbio+pdJufcNLqHy1w3CYiZaGszjAKWz7citDw1b2oUuDF9AbZAySAGKqxwCZgT3B472shucfh+t8uuS65z7/k1um2bHkm9eMwtxja9DNcW2CTswGte26c4+KqdP13ma23YtIPuxuBPKRZVrW4BnuTJdozvOR2io9L0XfZa7u28gA4B27tykmOIXP17xT/C4VNRb3FoNy3hTCkhxm4e4HMdz7VEZYwja7TuzzJqWWs/L36m903Vk3zp9SpTbv2MqBSiKGcKFAhkgEjvmQav9SBtGDMHgnaJ/QMa5fXa4s6srvCg7dxBZJJ3KrjLL3E8Bo+ux05W1e4O6hhJTIDMzA+hQTkFoMfJjmp4k9ka11Tpip2bRxuv6+vT+Tm/EOq7gkRwQYII9jWBrOu6g3UcjaWTO1IAHnXNsd1GPfPzXXeKyj2LNq0dxRHvu7JtAQEoS5GT/h4jJAzxWd460SpZ0t8WwFdGtnklJY3bEyScKzDntVktmedq9RF2weOvv9TO02q9q1Oj6A33IgEKJIbeqkZwbqzsPESDNR+E9KAoa5tK3UKqSGgN6iFJHH4P7wanTTuqi6pOxXVkngmTtfaccoMc5FYpcPM9iV/4iLjF45Yfx6F3XpY0LA2Ju3LgeDcMpbSWtOu0BfMJIuCTiBxOavafqSWVRNn8K9bS68MxcHc49LExClTAI+uc1zdm1LLJHIy59Iz+ae3v+tdH1y7aNtAWDuqIEZEFsQWYkiBBSMBYEQCOTWinlHP+DlXOMW288+fy7bfc1uraM2lLK+9BILHYokGCoG4ksCDIjtXmvifVEzmuu0t7VX0dLZDQrb1JEuGdn3Qe4ZjBER+ucHxL09RY0you67cfe+1kb0E7VKkT6DA57yIJmJ/MRfa6a3Cxpyz0+pyGm1l3fNyZIET7bQB/ICupfTXbaKziA4JXPt7/ANxS+I7NrT6m1cKAo6qhEYO1FtsOMYAMfLVs6RkfZvYrbTdcBNsoDtuQu7vuEmeAd8+9ROvds5dBrnCuMOiz7Qui8RW7KbVtszkENc2213jY0AquCA2zLSY3cGo+jNrLlnUXA95tu1laWJ371D7DyDsJmO1V+q+S10m0QV+ONxycyd3PIj2jFaXTOpraslNhLen8TuZ9Rb0Di3BgyMzmoU98M7J6HNasri221z9+/ga/RdGt+x5wJFwlgVXYFZlj1QxG2dyzmOY9qhRLhyV9IYBmmUEbZlknADA47VhWNQ4mGPqyYxJ3BpxwZUHHtXWdEe6LDMwTZcb1SGm4rGLiqikAtJEHtuORVlLJrZCzTQbbTWdl6dkZvXfDIbU2ltyUbY10yCEQhADuHMkXDuH6cGtfVWlVon5/eoDbu3DasptZL0M10Lsa4NO7ekgcIBsAn2Gasavw/rCxO0NOZB4+M1tE+a1spNpSecDupeH3ay1pUncIBmSPYknPtz81m6jwZqWFtCQVY2y4Ujy1KzuMEhtpHYA5g+5r0VP7/wDNWCvFWcU+ZzV3SreYnAf8uBck3LmxoUKbQlTtEbmBAycYxG3nNZul+zbUs7q95EQN6GgtvHdtsjaY+v8ArXqSipEqjqg+h11+J6mtYUvsea3vsxO4RqCFjPoBO4TnkCDjHuTWvpfs30otlLhd2J/HO0qPZQPTPyQa7ciokM0VcV0Kz8S1M1hzf8HnnUfsh0dwQr3kySGD7jnhSrAiBiIgnuas2vs3tGyLN0qyqNsAFQVUDYSVM7pEk135pIq6SRySslJ5kzyfUeB9ZaYW02302FRduPByuFuIB6hKDOSCwzjOr/6Iv3ktrcvJbthUJVVZ3V4IdQzGCP8A7cmvRCMUqiqOEWbw1lsMcL5HJ6XwFpFtm2ybpC+vcQ5K7vV7A+o/EQOBFT9I8IaawMJufcT5jgFh7BT+WAYxXTUlTwx9CJay+Sac3h9zmU8H2lv+akhTJZASF3Y9aj8pxGOZrO1H2f6a8/8AGLuDca7cG91W5uIO0gNkAqv6ADtntxSMMVOEZyvslzZx2u8CW7/mW7zt5J/w0tnZ5cSEAgfkAEdsxwM5mn+zIWnizqH8naIV9pbzMAlm25BGRAG08YMV6Co75qSjSZWNko8jz/WeBCxVRcvQqhd5dW8xZkhwQIaWI7iAD8Vz1vwBrSxH8IAGJZ2Ej3ACn+f8+a9fNDVR1RZ3U+KaipYT/U8k0ngLWsYdUtruKklw0ACQ4A5UmB7+4FbvTvALLJe8Q2INosjRPqUkEyCB7A55rvVpy0VUUWu8X1Niw3hdjhNR4Eu3C1u5qJskKTj+I58zeyOY/wAMglQoI288kzodY8FJqbRtXLh8ttpIULIKsD6G7cY/sV1oFFXSPOlY5PLPPdV9m1u0P/ZM1sNu3K1x4O4QssZIj9+Oe8Wt+z2+6gfeAfUNw7bRiVMSWMSQYEkmvSIoNVcEzevWW1tOLPLG+zK/tJXUWy3YFGAPuC0mP2qWz9md6V8zUqU/NtVtwxgLJgwa9MNKar5UPQ6n4xq2vzfsv6OS6f4OWyGCXCJgyWJnEMCogGfmeTEVn6TwCwIJuIIKzst7dyqIAbJiMlQMCQTuOT30YoAq6SRxT1Fk8uTzk4f/AJeWbq7dXLjczKEZlA7IwaAwMSYmMxnvH1HwANxaxdZF9ChdxbCkQ0RyM4kghjPNd5TQKlrJSNkovKOB13gNbwMXCHGQxA5z6X77cjAj+eOd1PgXWguFVWCRt9QHmA7vw+zCBIMfi5NevgUpFUlXFnfp/FdRQuGLyu55R4Z8E37xJ1Aayg4wN5P0OIrY6H4Pvqpa453guqLvbaEnbJVSJJCgjMDHcV6BFNipjXFC/wAV1F2U3s+nv9zC6P0TyF3M5uXNoUs2PYtC8CWk/t7Vr7fmpxSirnBKbk8sloooqpmFFFFAFFFFAFFFFAFFFFAFFFFAFFFFAFFFFAFFFFAFFFFAFFFFAFFFFAFFFFAFFFFAFFFFAFFFFAFFFFAFFFFAFFFFAFFFFAFFFFAFFFFAFFFFAFFFFAFFFFAFFFFAFFFFAFFFFAFFFFAFFFFAFFFFAFFFFAFFFFAFFFFAFFFFAFFFF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8614" name="Picture 6" descr="C:\Users\MARIANGELES\Desktop\untitled.png"/>
          <p:cNvPicPr>
            <a:picLocks noChangeAspect="1" noChangeArrowheads="1"/>
          </p:cNvPicPr>
          <p:nvPr/>
        </p:nvPicPr>
        <p:blipFill>
          <a:blip r:embed="rId4"/>
          <a:srcRect b="43483"/>
          <a:stretch>
            <a:fillRect/>
          </a:stretch>
        </p:blipFill>
        <p:spPr bwMode="auto">
          <a:xfrm flipH="1">
            <a:off x="3203848" y="1851670"/>
            <a:ext cx="25922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MARIANGELES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1563637"/>
            <a:ext cx="3240360" cy="2156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7" name="6 CuadroTexto"/>
          <p:cNvSpPr txBox="1"/>
          <p:nvPr/>
        </p:nvSpPr>
        <p:spPr>
          <a:xfrm>
            <a:off x="2699792" y="483518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792" y="4011910"/>
            <a:ext cx="345638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festivals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NGELES\Desktop\imagesMVJ65D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843557"/>
            <a:ext cx="2952329" cy="2097707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MARIANGELES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571750"/>
            <a:ext cx="2880320" cy="234026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3851920" y="483518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3867894"/>
            <a:ext cx="3960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mammals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14" name="AutoShape 2" descr="Resultado de imagen para NIÑO CON PER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para NIÑO CON PER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7" name="Picture 5" descr="C:\Users\MARIANGELES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1779662"/>
            <a:ext cx="2592288" cy="2075896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C:\Users\MARIANGELES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35646"/>
            <a:ext cx="2736304" cy="2459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0658" name="Picture 2" descr="C:\Users\MARIANGELES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1203598"/>
            <a:ext cx="2808312" cy="2318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627784" y="267494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4299942"/>
            <a:ext cx="504056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subjects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http://1.bp.blogspot.com/-Rq2lmfessYE/U827yAdYdjI/AAAAAAAACJQ/G7xeSiW69mg/s1600/photo+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1707654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NGELES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67494"/>
            <a:ext cx="2314543" cy="1296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MARIANGELES\Desktop\images26WIQE0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851670"/>
            <a:ext cx="2316121" cy="1224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932040" y="1203598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Look at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pictures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minute </a:t>
            </a:r>
          </a:p>
          <a:p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2859782"/>
            <a:ext cx="273630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 are film       </a:t>
            </a:r>
            <a:r>
              <a:rPr lang="es-ES" sz="2800" b="1" dirty="0" err="1" smtClean="0">
                <a:solidFill>
                  <a:schemeClr val="accent5">
                    <a:lumMod val="75000"/>
                  </a:schemeClr>
                </a:solidFill>
              </a:rPr>
              <a:t>characters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Resultado de imagen para film charac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291830"/>
            <a:ext cx="2448272" cy="1629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372</TotalTime>
  <Words>285</Words>
  <Application>Microsoft Office PowerPoint</Application>
  <PresentationFormat>Presentación en pantalla (16:9)</PresentationFormat>
  <Paragraphs>71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Friar template</vt:lpstr>
      <vt:lpstr> PLAY  WITH  ME AND TEACH  ME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 WITH  ME AND TEACH  ME </dc:title>
  <cp:lastModifiedBy>MARIANGELES</cp:lastModifiedBy>
  <cp:revision>122</cp:revision>
  <dcterms:modified xsi:type="dcterms:W3CDTF">2016-01-04T00:06:01Z</dcterms:modified>
</cp:coreProperties>
</file>