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DBEA75-612A-4A85-BA13-8F6DDC0EFA0E}" type="datetimeFigureOut">
              <a:rPr lang="pl-PL" smtClean="0"/>
              <a:pPr/>
              <a:t>2016-10-09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A3A41E-BAB1-4347-8AAC-6C9D471EDF2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7000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GRA HISTORYCZNA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ZNAJ ZNAK</a:t>
            </a:r>
            <a:endParaRPr lang="pl-PL" sz="4000" dirty="0"/>
          </a:p>
        </p:txBody>
      </p:sp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ZASADY GRY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286000" y="1166843"/>
            <a:ext cx="4572000" cy="50167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pl-PL" sz="2000" smtClean="0">
                <a:latin typeface="Calibri" pitchFamily="34" charset="0"/>
              </a:rPr>
              <a:t>Znaj Znak </a:t>
            </a:r>
            <a:r>
              <a:rPr lang="pl-PL" sz="2000" dirty="0" smtClean="0">
                <a:latin typeface="Calibri" pitchFamily="34" charset="0"/>
              </a:rPr>
              <a:t>jest grą edukacyjną przeznaczoną dla dwóch graczy. </a:t>
            </a:r>
          </a:p>
          <a:p>
            <a:pPr algn="ctr"/>
            <a:r>
              <a:rPr lang="pl-PL" sz="2000" dirty="0" smtClean="0">
                <a:latin typeface="Calibri" pitchFamily="34" charset="0"/>
              </a:rPr>
              <a:t> W trakcie rozgrywki gracze uczą się rozpoznawać symboliczne dla polskiej historii znaki, daty, postacie, miejsca, odznaczenia, przedmioty… Gracze siadają obok siebie. Każdy dostaje pięć kart i trzyma je w ręku ułożone w stos awersem do góry. Każda para kart ma zawsze jeden wspólny symbol, który należy jak najszybciej znaleźć i nazwać. Kto pierwszy wskaże wspólny symbol na dwóch leżących na stole kartach  pozbywa się wyłożonej przez siebie karty. Wygrywa ten, kto pierwszy pozbędzie się wszystkich kart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AM_1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Zuzia i paulina wytężają wzrok</a:t>
            </a:r>
            <a:endParaRPr lang="pl-PL" dirty="0"/>
          </a:p>
        </p:txBody>
      </p:sp>
      <p:pic>
        <p:nvPicPr>
          <p:cNvPr id="4" name="Symbol zastępczy zawartości 3" descr="SAM_1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Ciekawe, czy SZYBKO znajdziecie wspólny znak?</a:t>
            </a:r>
            <a:endParaRPr lang="pl-PL" dirty="0"/>
          </a:p>
        </p:txBody>
      </p:sp>
      <p:pic>
        <p:nvPicPr>
          <p:cNvPr id="4" name="Symbol zastępczy zawartości 3" descr="SAM_1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Napięcie rośnie…</a:t>
            </a:r>
            <a:endParaRPr lang="pl-PL" dirty="0"/>
          </a:p>
        </p:txBody>
      </p:sp>
      <p:pic>
        <p:nvPicPr>
          <p:cNvPr id="4" name="Symbol zastępczy zawartości 3" descr="SAM_1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l-PL" dirty="0" smtClean="0"/>
              <a:t>Julka wygrała?</a:t>
            </a:r>
            <a:endParaRPr lang="pl-PL" dirty="0"/>
          </a:p>
        </p:txBody>
      </p:sp>
      <p:pic>
        <p:nvPicPr>
          <p:cNvPr id="4" name="Symbol zastępczy zawartości 3" descr="SAM_1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</TotalTime>
  <Words>125</Words>
  <Application>Microsoft Office PowerPoint</Application>
  <PresentationFormat>Pokaz na ekranie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Bogaty</vt:lpstr>
      <vt:lpstr>GRA HISTORYCZNA </vt:lpstr>
      <vt:lpstr>ZASADY GRY </vt:lpstr>
      <vt:lpstr>Slajd 3</vt:lpstr>
      <vt:lpstr>Zuzia i paulina wytężają wzrok</vt:lpstr>
      <vt:lpstr>Ciekawe, czy SZYBKO znajdziecie wspólny znak?</vt:lpstr>
      <vt:lpstr>Napięcie rośnie…</vt:lpstr>
      <vt:lpstr>Julka wygrała?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 HISTORYCZNA </dc:title>
  <dc:creator>Renia</dc:creator>
  <cp:lastModifiedBy>Renia</cp:lastModifiedBy>
  <cp:revision>28</cp:revision>
  <dcterms:created xsi:type="dcterms:W3CDTF">2016-10-06T21:20:05Z</dcterms:created>
  <dcterms:modified xsi:type="dcterms:W3CDTF">2016-10-09T06:31:14Z</dcterms:modified>
</cp:coreProperties>
</file>