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28.jpeg" ContentType="image/jpeg"/>
  <Override PartName="/ppt/media/image1.png" ContentType="image/png"/>
  <Override PartName="/ppt/media/image59.jpeg" ContentType="image/jpeg"/>
  <Override PartName="/ppt/media/image7.jpeg" ContentType="image/jpeg"/>
  <Override PartName="/ppt/media/image56.jpeg" ContentType="image/jpeg"/>
  <Override PartName="/ppt/media/image2.png" ContentType="image/png"/>
  <Override PartName="/ppt/media/image4.jpeg" ContentType="image/jpeg"/>
  <Override PartName="/ppt/media/image3.png" ContentType="image/png"/>
  <Override PartName="/ppt/media/image5.jpeg" ContentType="image/jpeg"/>
  <Override PartName="/ppt/media/image57.jpeg" ContentType="image/jpeg"/>
  <Override PartName="/ppt/media/image6.jpeg" ContentType="image/jpeg"/>
  <Override PartName="/ppt/media/image58.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9.png" ContentType="image/png"/>
  <Override PartName="/ppt/media/image14.jpeg" ContentType="image/jpeg"/>
  <Override PartName="/ppt/media/image15.jpeg" ContentType="image/jpeg"/>
  <Override PartName="/ppt/media/image39.png" ContentType="image/png"/>
  <Override PartName="/ppt/media/image16.jpeg" ContentType="image/jpeg"/>
  <Override PartName="/ppt/media/image49.png" ContentType="image/png"/>
  <Override PartName="/ppt/media/image17.png" ContentType="image/png"/>
  <Override PartName="/ppt/media/image18.jpeg" ContentType="image/jpeg"/>
  <Override PartName="/ppt/media/image20.jpeg" ContentType="image/jpeg"/>
  <Override PartName="/ppt/media/image44.png" ContentType="image/png"/>
  <Override PartName="/ppt/media/image21.jpeg" ContentType="image/jpeg"/>
  <Override PartName="/ppt/media/image22.jpeg" ContentType="image/jpeg"/>
  <Override PartName="/ppt/media/image23.jpeg" ContentType="image/jpeg"/>
  <Override PartName="/ppt/media/image24.png" ContentType="image/png"/>
  <Override PartName="/ppt/media/image25.jpeg" ContentType="image/jpeg"/>
  <Override PartName="/ppt/media/image26.jpeg" ContentType="image/jpeg"/>
  <Override PartName="/ppt/media/image37.png" ContentType="image/png"/>
  <Override PartName="/ppt/media/image27.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png" ContentType="image/png"/>
  <Override PartName="/ppt/media/image36.png" ContentType="image/png"/>
  <Override PartName="/ppt/media/image38.png" ContentType="image/png"/>
  <Override PartName="/ppt/media/image54.jpeg" ContentType="image/jpeg"/>
  <Override PartName="/ppt/media/image40.jpeg" ContentType="image/jpeg"/>
  <Override PartName="/ppt/media/image41.jpeg" ContentType="image/jpeg"/>
  <Override PartName="/ppt/media/image42.jpeg" ContentType="image/jpeg"/>
  <Override PartName="/ppt/media/image43.png" ContentType="image/png"/>
  <Override PartName="/ppt/media/image45.jpeg" ContentType="image/jpeg"/>
  <Override PartName="/ppt/media/image46.jpeg" ContentType="image/jpeg"/>
  <Override PartName="/ppt/media/image47.jpeg" ContentType="image/jpeg"/>
  <Override PartName="/ppt/media/image48.jpeg" ContentType="image/jpeg"/>
  <Override PartName="/ppt/media/image50.png" ContentType="image/png"/>
  <Override PartName="/ppt/media/image51.jpeg" ContentType="image/jpeg"/>
  <Override PartName="/ppt/media/image52.jpeg" ContentType="image/jpeg"/>
  <Override PartName="/ppt/media/image53.jpeg" ContentType="image/jpeg"/>
  <Override PartName="/ppt/media/image55.jpeg" ContentType="image/jpeg"/>
  <Override PartName="/ppt/media/image60.jpeg" ContentType="image/jpeg"/>
  <Override PartName="/ppt/media/image61.jpeg" ContentType="image/jpeg"/>
  <Override PartName="/ppt/media/image62.jpeg" ContentType="image/jpeg"/>
  <Override PartName="/ppt/media/image63.jpeg" ContentType="image/jpeg"/>
  <Override PartName="/ppt/media/image64.jpeg" ContentType="image/jpeg"/>
  <Override PartName="/ppt/media/image65.jpeg" ContentType="image/jpeg"/>
  <Override PartName="/ppt/media/image66.jpeg" ContentType="image/jpeg"/>
  <Override PartName="/ppt/media/image67.jpeg" ContentType="image/jpeg"/>
  <Override PartName="/ppt/media/image68.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29" name="PlaceHolder 2"/>
          <p:cNvSpPr>
            <a:spLocks noGrp="1"/>
          </p:cNvSpPr>
          <p:nvPr>
            <p:ph type="body"/>
          </p:nvPr>
        </p:nvSpPr>
        <p:spPr>
          <a:xfrm>
            <a:off x="685800" y="219456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0" name="PlaceHolder 3"/>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2"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3"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4" name="PlaceHolder 4"/>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5" name="PlaceHolder 5"/>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37" name="PlaceHolder 2"/>
          <p:cNvSpPr>
            <a:spLocks noGrp="1"/>
          </p:cNvSpPr>
          <p:nvPr>
            <p:ph type="body"/>
          </p:nvPr>
        </p:nvSpPr>
        <p:spPr>
          <a:xfrm>
            <a:off x="68580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8" name="PlaceHolder 3"/>
          <p:cNvSpPr>
            <a:spLocks noGrp="1"/>
          </p:cNvSpPr>
          <p:nvPr>
            <p:ph type="body"/>
          </p:nvPr>
        </p:nvSpPr>
        <p:spPr>
          <a:xfrm>
            <a:off x="434412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9" name="PlaceHolder 4"/>
          <p:cNvSpPr>
            <a:spLocks noGrp="1"/>
          </p:cNvSpPr>
          <p:nvPr>
            <p:ph type="body"/>
          </p:nvPr>
        </p:nvSpPr>
        <p:spPr>
          <a:xfrm>
            <a:off x="800244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40" name="PlaceHolder 5"/>
          <p:cNvSpPr>
            <a:spLocks noGrp="1"/>
          </p:cNvSpPr>
          <p:nvPr>
            <p:ph type="body"/>
          </p:nvPr>
        </p:nvSpPr>
        <p:spPr>
          <a:xfrm>
            <a:off x="68580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41" name="PlaceHolder 6"/>
          <p:cNvSpPr>
            <a:spLocks noGrp="1"/>
          </p:cNvSpPr>
          <p:nvPr>
            <p:ph type="body"/>
          </p:nvPr>
        </p:nvSpPr>
        <p:spPr>
          <a:xfrm>
            <a:off x="434412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42" name="PlaceHolder 7"/>
          <p:cNvSpPr>
            <a:spLocks noGrp="1"/>
          </p:cNvSpPr>
          <p:nvPr>
            <p:ph type="body"/>
          </p:nvPr>
        </p:nvSpPr>
        <p:spPr>
          <a:xfrm>
            <a:off x="800244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0" name="PlaceHolder 2"/>
          <p:cNvSpPr>
            <a:spLocks noGrp="1"/>
          </p:cNvSpPr>
          <p:nvPr>
            <p:ph type="subTitle"/>
          </p:nvPr>
        </p:nvSpPr>
        <p:spPr>
          <a:xfrm>
            <a:off x="685800" y="2194560"/>
            <a:ext cx="10820160" cy="402372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2" name="PlaceHolder 2"/>
          <p:cNvSpPr>
            <a:spLocks noGrp="1"/>
          </p:cNvSpPr>
          <p:nvPr>
            <p:ph type="body"/>
          </p:nvPr>
        </p:nvSpPr>
        <p:spPr>
          <a:xfrm>
            <a:off x="685800" y="2194560"/>
            <a:ext cx="1082016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4"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55"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2895480" y="764280"/>
            <a:ext cx="8610120" cy="599364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59"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0"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1" name="PlaceHolder 4"/>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8" name="PlaceHolder 2"/>
          <p:cNvSpPr>
            <a:spLocks noGrp="1"/>
          </p:cNvSpPr>
          <p:nvPr>
            <p:ph type="subTitle"/>
          </p:nvPr>
        </p:nvSpPr>
        <p:spPr>
          <a:xfrm>
            <a:off x="685800" y="2194560"/>
            <a:ext cx="10820160" cy="402372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63"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4"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5" name="PlaceHolder 4"/>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67"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8"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9" name="PlaceHolder 4"/>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71" name="PlaceHolder 2"/>
          <p:cNvSpPr>
            <a:spLocks noGrp="1"/>
          </p:cNvSpPr>
          <p:nvPr>
            <p:ph type="body"/>
          </p:nvPr>
        </p:nvSpPr>
        <p:spPr>
          <a:xfrm>
            <a:off x="685800" y="219456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2" name="PlaceHolder 3"/>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74"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5"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6" name="PlaceHolder 4"/>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7" name="PlaceHolder 5"/>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79" name="PlaceHolder 2"/>
          <p:cNvSpPr>
            <a:spLocks noGrp="1"/>
          </p:cNvSpPr>
          <p:nvPr>
            <p:ph type="body"/>
          </p:nvPr>
        </p:nvSpPr>
        <p:spPr>
          <a:xfrm>
            <a:off x="68580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0" name="PlaceHolder 3"/>
          <p:cNvSpPr>
            <a:spLocks noGrp="1"/>
          </p:cNvSpPr>
          <p:nvPr>
            <p:ph type="body"/>
          </p:nvPr>
        </p:nvSpPr>
        <p:spPr>
          <a:xfrm>
            <a:off x="434412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1" name="PlaceHolder 4"/>
          <p:cNvSpPr>
            <a:spLocks noGrp="1"/>
          </p:cNvSpPr>
          <p:nvPr>
            <p:ph type="body"/>
          </p:nvPr>
        </p:nvSpPr>
        <p:spPr>
          <a:xfrm>
            <a:off x="800244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2" name="PlaceHolder 5"/>
          <p:cNvSpPr>
            <a:spLocks noGrp="1"/>
          </p:cNvSpPr>
          <p:nvPr>
            <p:ph type="body"/>
          </p:nvPr>
        </p:nvSpPr>
        <p:spPr>
          <a:xfrm>
            <a:off x="68580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3" name="PlaceHolder 6"/>
          <p:cNvSpPr>
            <a:spLocks noGrp="1"/>
          </p:cNvSpPr>
          <p:nvPr>
            <p:ph type="body"/>
          </p:nvPr>
        </p:nvSpPr>
        <p:spPr>
          <a:xfrm>
            <a:off x="434412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4" name="PlaceHolder 7"/>
          <p:cNvSpPr>
            <a:spLocks noGrp="1"/>
          </p:cNvSpPr>
          <p:nvPr>
            <p:ph type="body"/>
          </p:nvPr>
        </p:nvSpPr>
        <p:spPr>
          <a:xfrm>
            <a:off x="800244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0" name="PlaceHolder 2"/>
          <p:cNvSpPr>
            <a:spLocks noGrp="1"/>
          </p:cNvSpPr>
          <p:nvPr>
            <p:ph type="body"/>
          </p:nvPr>
        </p:nvSpPr>
        <p:spPr>
          <a:xfrm>
            <a:off x="685800" y="2194560"/>
            <a:ext cx="1082016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2"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13"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2895480" y="764280"/>
            <a:ext cx="8610120" cy="599364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17"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18"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19" name="PlaceHolder 4"/>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21"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2"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3" name="PlaceHolder 4"/>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895480" y="764280"/>
            <a:ext cx="8610120" cy="1292760"/>
          </a:xfrm>
          <a:prstGeom prst="rect">
            <a:avLst/>
          </a:prstGeom>
        </p:spPr>
        <p:txBody>
          <a:bodyPr lIns="0" rIns="0" tIns="0" bIns="0" anchor="ctr">
            <a:noAutofit/>
          </a:bodyPr>
          <a:p>
            <a:endParaRPr b="0" lang="en-US" sz="1800" spc="-1" strike="noStrike">
              <a:solidFill>
                <a:srgbClr val="000000"/>
              </a:solidFill>
              <a:latin typeface="Century Gothic"/>
            </a:endParaRPr>
          </a:p>
        </p:txBody>
      </p:sp>
      <p:sp>
        <p:nvSpPr>
          <p:cNvPr id="25"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6"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7" name="PlaceHolder 4"/>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7" descr="C3-HD-TOP.png"/>
          <p:cNvPicPr/>
          <p:nvPr/>
        </p:nvPicPr>
        <p:blipFill>
          <a:blip r:embed="rId2"/>
          <a:stretch/>
        </p:blipFill>
        <p:spPr>
          <a:xfrm>
            <a:off x="0" y="0"/>
            <a:ext cx="12191760" cy="1441080"/>
          </a:xfrm>
          <a:prstGeom prst="rect">
            <a:avLst/>
          </a:prstGeom>
          <a:ln w="0">
            <a:noFill/>
          </a:ln>
        </p:spPr>
      </p:pic>
      <p:pic>
        <p:nvPicPr>
          <p:cNvPr id="1" name="Picture 7" descr="C3-HD-BTM.png"/>
          <p:cNvPicPr/>
          <p:nvPr/>
        </p:nvPicPr>
        <p:blipFill>
          <a:blip r:embed="rId3"/>
          <a:stretch/>
        </p:blipFill>
        <p:spPr>
          <a:xfrm>
            <a:off x="0" y="4375080"/>
            <a:ext cx="12191760" cy="2482560"/>
          </a:xfrm>
          <a:prstGeom prst="rect">
            <a:avLst/>
          </a:prstGeom>
          <a:ln w="0">
            <a:noFill/>
          </a:ln>
        </p:spPr>
      </p:pic>
      <p:sp>
        <p:nvSpPr>
          <p:cNvPr id="2" name="PlaceHolder 1"/>
          <p:cNvSpPr>
            <a:spLocks noGrp="1"/>
          </p:cNvSpPr>
          <p:nvPr>
            <p:ph type="title"/>
          </p:nvPr>
        </p:nvSpPr>
        <p:spPr>
          <a:xfrm>
            <a:off x="1371600" y="1803240"/>
            <a:ext cx="9448560" cy="1824840"/>
          </a:xfrm>
          <a:prstGeom prst="rect">
            <a:avLst/>
          </a:prstGeom>
        </p:spPr>
        <p:txBody>
          <a:bodyPr anchor="b">
            <a:normAutofit/>
          </a:bodyPr>
          <a:p>
            <a:pPr>
              <a:lnSpc>
                <a:spcPct val="90000"/>
              </a:lnSpc>
            </a:pPr>
            <a:r>
              <a:rPr b="0" lang="cs-CZ" sz="6000" spc="-1" strike="noStrike" cap="all">
                <a:solidFill>
                  <a:srgbClr val="000000"/>
                </a:solidFill>
                <a:latin typeface="Century Gothic"/>
              </a:rPr>
              <a:t>Kliknutím lze upravit styl.</a:t>
            </a:r>
            <a:endParaRPr b="0" lang="en-US" sz="6000" spc="-1" strike="noStrike">
              <a:solidFill>
                <a:srgbClr val="000000"/>
              </a:solidFill>
              <a:latin typeface="Century Gothic"/>
            </a:endParaRPr>
          </a:p>
        </p:txBody>
      </p:sp>
      <p:sp>
        <p:nvSpPr>
          <p:cNvPr id="3" name="PlaceHolder 2"/>
          <p:cNvSpPr>
            <a:spLocks noGrp="1"/>
          </p:cNvSpPr>
          <p:nvPr>
            <p:ph type="dt"/>
          </p:nvPr>
        </p:nvSpPr>
        <p:spPr>
          <a:xfrm>
            <a:off x="7909560" y="4314240"/>
            <a:ext cx="2910600" cy="374400"/>
          </a:xfrm>
          <a:prstGeom prst="rect">
            <a:avLst/>
          </a:prstGeom>
        </p:spPr>
        <p:txBody>
          <a:bodyPr anchor="ctr">
            <a:noAutofit/>
          </a:bodyPr>
          <a:p>
            <a:pPr algn="r">
              <a:lnSpc>
                <a:spcPct val="100000"/>
              </a:lnSpc>
            </a:pPr>
            <a:fld id="{C1065E9D-F64F-4CF2-951A-BEB18C5B0540}" type="datetime">
              <a:rPr b="0" lang="cs-CZ" sz="1050" spc="-1" strike="noStrike">
                <a:solidFill>
                  <a:srgbClr val="8b8b8b"/>
                </a:solidFill>
                <a:latin typeface="Century Gothic"/>
              </a:rPr>
              <a:t>7. 6. 2021</a:t>
            </a:fld>
            <a:endParaRPr b="0" lang="ca-ES" sz="1050" spc="-1" strike="noStrike">
              <a:latin typeface="Times New Roman"/>
            </a:endParaRPr>
          </a:p>
        </p:txBody>
      </p:sp>
      <p:sp>
        <p:nvSpPr>
          <p:cNvPr id="4" name="PlaceHolder 3"/>
          <p:cNvSpPr>
            <a:spLocks noGrp="1"/>
          </p:cNvSpPr>
          <p:nvPr>
            <p:ph type="ftr"/>
          </p:nvPr>
        </p:nvSpPr>
        <p:spPr>
          <a:xfrm>
            <a:off x="1371600" y="4323960"/>
            <a:ext cx="6400440" cy="364680"/>
          </a:xfrm>
          <a:prstGeom prst="rect">
            <a:avLst/>
          </a:prstGeom>
        </p:spPr>
        <p:txBody>
          <a:bodyPr anchor="ctr">
            <a:noAutofit/>
          </a:bodyPr>
          <a:p>
            <a:endParaRPr b="0" lang="ca-ES" sz="2400" spc="-1" strike="noStrike">
              <a:latin typeface="Times New Roman"/>
            </a:endParaRPr>
          </a:p>
        </p:txBody>
      </p:sp>
      <p:sp>
        <p:nvSpPr>
          <p:cNvPr id="5" name="PlaceHolder 4"/>
          <p:cNvSpPr>
            <a:spLocks noGrp="1"/>
          </p:cNvSpPr>
          <p:nvPr>
            <p:ph type="sldNum"/>
          </p:nvPr>
        </p:nvSpPr>
        <p:spPr>
          <a:xfrm>
            <a:off x="8077320" y="1431000"/>
            <a:ext cx="2742840" cy="364680"/>
          </a:xfrm>
          <a:prstGeom prst="rect">
            <a:avLst/>
          </a:prstGeom>
        </p:spPr>
        <p:txBody>
          <a:bodyPr anchor="ctr">
            <a:noAutofit/>
          </a:bodyPr>
          <a:p>
            <a:pPr algn="r">
              <a:lnSpc>
                <a:spcPct val="100000"/>
              </a:lnSpc>
            </a:pPr>
            <a:fld id="{E9F96A05-2274-4504-BC75-AF5F2A90404A}" type="slidenum">
              <a:rPr b="0" lang="cs-CZ" sz="1050" spc="-1" strike="noStrike">
                <a:solidFill>
                  <a:srgbClr val="8b8b8b"/>
                </a:solidFill>
                <a:latin typeface="Century Gothic"/>
              </a:rPr>
              <a:t>&lt;número&gt;</a:t>
            </a:fld>
            <a:endParaRPr b="0" lang="ca-ES" sz="1050" spc="-1" strike="noStrike">
              <a:latin typeface="Times New Roman"/>
            </a:endParaRPr>
          </a:p>
        </p:txBody>
      </p:sp>
      <p:sp>
        <p:nvSpPr>
          <p:cNvPr id="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200" spc="-1" strike="noStrike">
                <a:solidFill>
                  <a:srgbClr val="000000"/>
                </a:solidFill>
                <a:latin typeface="Century Gothic"/>
              </a:rPr>
              <a:t>Feu clic per a editar el format del text de l'esquema</a:t>
            </a:r>
            <a:endParaRPr b="0" lang="en-US" sz="2200" spc="-1" strike="noStrike">
              <a:solidFill>
                <a:srgbClr val="000000"/>
              </a:solidFill>
              <a:latin typeface="Century Gothic"/>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entury Gothic"/>
              </a:rPr>
              <a:t>Segon nivell d'esquema</a:t>
            </a:r>
            <a:endParaRPr b="0" lang="en-US" sz="1800" spc="-1" strike="noStrike">
              <a:solidFill>
                <a:srgbClr val="000000"/>
              </a:solidFill>
              <a:latin typeface="Century Gothic"/>
            </a:endParaRPr>
          </a:p>
          <a:p>
            <a:pPr lvl="2" marL="1296000" indent="-288000">
              <a:spcBef>
                <a:spcPts val="850"/>
              </a:spcBef>
              <a:buClr>
                <a:srgbClr val="000000"/>
              </a:buClr>
              <a:buSzPct val="45000"/>
              <a:buFont typeface="Wingdings" charset="2"/>
              <a:buChar char=""/>
            </a:pPr>
            <a:r>
              <a:rPr b="0" lang="en-US" sz="1600" spc="-1" strike="noStrike">
                <a:solidFill>
                  <a:srgbClr val="000000"/>
                </a:solidFill>
                <a:latin typeface="Century Gothic"/>
              </a:rPr>
              <a:t>Tercer nivell d'esquema</a:t>
            </a:r>
            <a:endParaRPr b="0" lang="en-US" sz="1600" spc="-1" strike="noStrike">
              <a:solidFill>
                <a:srgbClr val="000000"/>
              </a:solidFill>
              <a:latin typeface="Century Gothic"/>
            </a:endParaRPr>
          </a:p>
          <a:p>
            <a:pPr lvl="3" marL="1728000" indent="-216000">
              <a:spcBef>
                <a:spcPts val="567"/>
              </a:spcBef>
              <a:buClr>
                <a:srgbClr val="000000"/>
              </a:buClr>
              <a:buSzPct val="75000"/>
              <a:buFont typeface="Symbol" charset="2"/>
              <a:buChar char=""/>
            </a:pPr>
            <a:r>
              <a:rPr b="0" lang="en-US" sz="1600" spc="-1" strike="noStrike">
                <a:solidFill>
                  <a:srgbClr val="000000"/>
                </a:solidFill>
                <a:latin typeface="Century Gothic"/>
              </a:rPr>
              <a:t>Quart nivell d'esquema</a:t>
            </a:r>
            <a:endParaRPr b="0" lang="en-US" sz="1600" spc="-1" strike="noStrike">
              <a:solidFill>
                <a:srgbClr val="000000"/>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entury Gothic"/>
              </a:rPr>
              <a:t>Cinquè nivell d'esquema</a:t>
            </a:r>
            <a:endParaRPr b="0" lang="en-US" sz="2000" spc="-1" strike="noStrike">
              <a:solidFill>
                <a:srgbClr val="000000"/>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entury Gothic"/>
              </a:rPr>
              <a:t>Sisè nivell d'esquema</a:t>
            </a:r>
            <a:endParaRPr b="0" lang="en-US" sz="2000" spc="-1" strike="noStrike">
              <a:solidFill>
                <a:srgbClr val="000000"/>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entury Gothic"/>
              </a:rPr>
              <a:t>Setè nivell d'esquema</a:t>
            </a:r>
            <a:endParaRPr b="0" lang="en-US" sz="2000" spc="-1" strike="noStrike">
              <a:solidFill>
                <a:srgbClr val="00000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Picture 7" descr="C3-HD-TOP.png"/>
          <p:cNvPicPr/>
          <p:nvPr/>
        </p:nvPicPr>
        <p:blipFill>
          <a:blip r:embed="rId2"/>
          <a:stretch/>
        </p:blipFill>
        <p:spPr>
          <a:xfrm>
            <a:off x="0" y="0"/>
            <a:ext cx="12191760" cy="1441080"/>
          </a:xfrm>
          <a:prstGeom prst="rect">
            <a:avLst/>
          </a:prstGeom>
          <a:ln w="0">
            <a:noFill/>
          </a:ln>
        </p:spPr>
      </p:pic>
      <p:sp>
        <p:nvSpPr>
          <p:cNvPr id="44" name="PlaceHolder 1"/>
          <p:cNvSpPr>
            <a:spLocks noGrp="1"/>
          </p:cNvSpPr>
          <p:nvPr>
            <p:ph type="title"/>
          </p:nvPr>
        </p:nvSpPr>
        <p:spPr>
          <a:xfrm>
            <a:off x="2895480" y="764280"/>
            <a:ext cx="8610120" cy="1292760"/>
          </a:xfrm>
          <a:prstGeom prst="rect">
            <a:avLst/>
          </a:prstGeom>
        </p:spPr>
        <p:txBody>
          <a:bodyPr anchor="ctr">
            <a:noAutofit/>
          </a:bodyPr>
          <a:p>
            <a:pPr algn="r">
              <a:lnSpc>
                <a:spcPct val="90000"/>
              </a:lnSpc>
            </a:pPr>
            <a:r>
              <a:rPr b="0" lang="cs-CZ" sz="4000" spc="-1" strike="noStrike" cap="all">
                <a:solidFill>
                  <a:srgbClr val="000000"/>
                </a:solidFill>
                <a:latin typeface="Century Gothic"/>
              </a:rPr>
              <a:t>Kliknutím lze upravit styl.</a:t>
            </a:r>
            <a:endParaRPr b="0" lang="en-US" sz="4000" spc="-1" strike="noStrike">
              <a:solidFill>
                <a:srgbClr val="000000"/>
              </a:solidFill>
              <a:latin typeface="Century Gothic"/>
            </a:endParaRPr>
          </a:p>
        </p:txBody>
      </p:sp>
      <p:sp>
        <p:nvSpPr>
          <p:cNvPr id="45" name="PlaceHolder 2"/>
          <p:cNvSpPr>
            <a:spLocks noGrp="1"/>
          </p:cNvSpPr>
          <p:nvPr>
            <p:ph type="body"/>
          </p:nvPr>
        </p:nvSpPr>
        <p:spPr>
          <a:xfrm>
            <a:off x="685800" y="2194560"/>
            <a:ext cx="10820160" cy="4023720"/>
          </a:xfrm>
          <a:prstGeom prst="rect">
            <a:avLst/>
          </a:prstGeom>
        </p:spPr>
        <p:txBody>
          <a:bodyPr>
            <a:noAutofit/>
          </a:bodyPr>
          <a:p>
            <a:pPr marL="228600" indent="-228240">
              <a:lnSpc>
                <a:spcPct val="90000"/>
              </a:lnSpc>
              <a:spcBef>
                <a:spcPts val="1001"/>
              </a:spcBef>
              <a:buClr>
                <a:srgbClr val="000000"/>
              </a:buClr>
              <a:buFont typeface="Arial"/>
              <a:buChar char="•"/>
            </a:pPr>
            <a:r>
              <a:rPr b="0" lang="cs-CZ" sz="2200" spc="-1" strike="noStrike">
                <a:solidFill>
                  <a:srgbClr val="000000"/>
                </a:solidFill>
                <a:latin typeface="Century Gothic"/>
              </a:rPr>
              <a:t>Po kliknutí můžete upravovat styly textu v předloze.</a:t>
            </a:r>
            <a:endParaRPr b="0" lang="en-US" sz="2200" spc="-1" strike="noStrike">
              <a:solidFill>
                <a:srgbClr val="000000"/>
              </a:solidFill>
              <a:latin typeface="Century Gothic"/>
            </a:endParaRPr>
          </a:p>
          <a:p>
            <a:pPr lvl="1" marL="685800" indent="-228240">
              <a:lnSpc>
                <a:spcPct val="90000"/>
              </a:lnSpc>
              <a:spcBef>
                <a:spcPts val="499"/>
              </a:spcBef>
              <a:buClr>
                <a:srgbClr val="000000"/>
              </a:buClr>
              <a:buFont typeface="Arial"/>
              <a:buChar char="•"/>
            </a:pPr>
            <a:r>
              <a:rPr b="0" lang="cs-CZ" sz="2000" spc="-1" strike="noStrike">
                <a:solidFill>
                  <a:srgbClr val="000000"/>
                </a:solidFill>
                <a:latin typeface="Century Gothic"/>
              </a:rPr>
              <a:t>Druhá úroveň</a:t>
            </a:r>
            <a:endParaRPr b="0" lang="en-US" sz="2000" spc="-1" strike="noStrike">
              <a:solidFill>
                <a:srgbClr val="000000"/>
              </a:solidFill>
              <a:latin typeface="Century Gothic"/>
            </a:endParaRPr>
          </a:p>
          <a:p>
            <a:pPr lvl="2" marL="1143000" indent="-228240">
              <a:lnSpc>
                <a:spcPct val="90000"/>
              </a:lnSpc>
              <a:spcBef>
                <a:spcPts val="499"/>
              </a:spcBef>
              <a:buClr>
                <a:srgbClr val="000000"/>
              </a:buClr>
              <a:buFont typeface="Arial"/>
              <a:buChar char="•"/>
            </a:pPr>
            <a:r>
              <a:rPr b="0" lang="cs-CZ" sz="1800" spc="-1" strike="noStrike">
                <a:solidFill>
                  <a:srgbClr val="000000"/>
                </a:solidFill>
                <a:latin typeface="Century Gothic"/>
              </a:rPr>
              <a:t>Třetí úroveň</a:t>
            </a:r>
            <a:endParaRPr b="0" lang="en-US" sz="1800" spc="-1" strike="noStrike">
              <a:solidFill>
                <a:srgbClr val="000000"/>
              </a:solidFill>
              <a:latin typeface="Century Gothic"/>
            </a:endParaRPr>
          </a:p>
          <a:p>
            <a:pPr lvl="3" marL="1600200" indent="-228240">
              <a:lnSpc>
                <a:spcPct val="90000"/>
              </a:lnSpc>
              <a:spcBef>
                <a:spcPts val="499"/>
              </a:spcBef>
              <a:buClr>
                <a:srgbClr val="000000"/>
              </a:buClr>
              <a:buFont typeface="Arial"/>
              <a:buChar char="•"/>
            </a:pPr>
            <a:r>
              <a:rPr b="0" lang="cs-CZ" sz="1600" spc="-1" strike="noStrike">
                <a:solidFill>
                  <a:srgbClr val="000000"/>
                </a:solidFill>
                <a:latin typeface="Century Gothic"/>
              </a:rPr>
              <a:t>Čtvrtá úroveň</a:t>
            </a:r>
            <a:endParaRPr b="0" lang="en-US" sz="1600" spc="-1" strike="noStrike">
              <a:solidFill>
                <a:srgbClr val="000000"/>
              </a:solidFill>
              <a:latin typeface="Century Gothic"/>
            </a:endParaRPr>
          </a:p>
          <a:p>
            <a:pPr lvl="4" marL="2057400" indent="-228240">
              <a:lnSpc>
                <a:spcPct val="90000"/>
              </a:lnSpc>
              <a:spcBef>
                <a:spcPts val="499"/>
              </a:spcBef>
              <a:buClr>
                <a:srgbClr val="000000"/>
              </a:buClr>
              <a:buFont typeface="Arial"/>
              <a:buChar char="•"/>
            </a:pPr>
            <a:r>
              <a:rPr b="0" lang="cs-CZ" sz="1600" spc="-1" strike="noStrike">
                <a:solidFill>
                  <a:srgbClr val="000000"/>
                </a:solidFill>
                <a:latin typeface="Century Gothic"/>
              </a:rPr>
              <a:t>Pátá úroveň</a:t>
            </a:r>
            <a:endParaRPr b="0" lang="en-US" sz="1600" spc="-1" strike="noStrike">
              <a:solidFill>
                <a:srgbClr val="000000"/>
              </a:solidFill>
              <a:latin typeface="Century Gothic"/>
            </a:endParaRPr>
          </a:p>
        </p:txBody>
      </p:sp>
      <p:sp>
        <p:nvSpPr>
          <p:cNvPr id="46" name="PlaceHolder 3"/>
          <p:cNvSpPr>
            <a:spLocks noGrp="1"/>
          </p:cNvSpPr>
          <p:nvPr>
            <p:ph type="dt"/>
          </p:nvPr>
        </p:nvSpPr>
        <p:spPr>
          <a:xfrm>
            <a:off x="8595360" y="6356520"/>
            <a:ext cx="2910600" cy="364680"/>
          </a:xfrm>
          <a:prstGeom prst="rect">
            <a:avLst/>
          </a:prstGeom>
        </p:spPr>
        <p:txBody>
          <a:bodyPr anchor="ctr">
            <a:noAutofit/>
          </a:bodyPr>
          <a:p>
            <a:pPr algn="r">
              <a:lnSpc>
                <a:spcPct val="100000"/>
              </a:lnSpc>
            </a:pPr>
            <a:fld id="{70A0BB19-D33D-4F49-9B17-06E48350A6F5}" type="datetime">
              <a:rPr b="0" lang="cs-CZ" sz="1050" spc="-1" strike="noStrike">
                <a:solidFill>
                  <a:srgbClr val="8b8b8b"/>
                </a:solidFill>
                <a:latin typeface="Century Gothic"/>
              </a:rPr>
              <a:t>7. 6. 2021</a:t>
            </a:fld>
            <a:endParaRPr b="0" lang="ca-ES" sz="1050" spc="-1" strike="noStrike">
              <a:latin typeface="Times New Roman"/>
            </a:endParaRPr>
          </a:p>
        </p:txBody>
      </p:sp>
      <p:sp>
        <p:nvSpPr>
          <p:cNvPr id="47" name="PlaceHolder 4"/>
          <p:cNvSpPr>
            <a:spLocks noGrp="1"/>
          </p:cNvSpPr>
          <p:nvPr>
            <p:ph type="ftr"/>
          </p:nvPr>
        </p:nvSpPr>
        <p:spPr>
          <a:xfrm>
            <a:off x="685800" y="6355800"/>
            <a:ext cx="7772040" cy="364680"/>
          </a:xfrm>
          <a:prstGeom prst="rect">
            <a:avLst/>
          </a:prstGeom>
        </p:spPr>
        <p:txBody>
          <a:bodyPr anchor="ctr">
            <a:noAutofit/>
          </a:bodyPr>
          <a:p>
            <a:endParaRPr b="0" lang="ca-ES" sz="2400" spc="-1" strike="noStrike">
              <a:latin typeface="Times New Roman"/>
            </a:endParaRPr>
          </a:p>
        </p:txBody>
      </p:sp>
      <p:sp>
        <p:nvSpPr>
          <p:cNvPr id="48" name="PlaceHolder 5"/>
          <p:cNvSpPr>
            <a:spLocks noGrp="1"/>
          </p:cNvSpPr>
          <p:nvPr>
            <p:ph type="sldNum"/>
          </p:nvPr>
        </p:nvSpPr>
        <p:spPr>
          <a:xfrm>
            <a:off x="8763120" y="380880"/>
            <a:ext cx="2742840" cy="364680"/>
          </a:xfrm>
          <a:prstGeom prst="rect">
            <a:avLst/>
          </a:prstGeom>
        </p:spPr>
        <p:txBody>
          <a:bodyPr anchor="ctr">
            <a:noAutofit/>
          </a:bodyPr>
          <a:p>
            <a:pPr algn="r">
              <a:lnSpc>
                <a:spcPct val="100000"/>
              </a:lnSpc>
            </a:pPr>
            <a:fld id="{3A46D9B2-FD7B-41FC-9EAF-94BE9BFE6C4D}" type="slidenum">
              <a:rPr b="0" lang="cs-CZ" sz="1050" spc="-1" strike="noStrike">
                <a:solidFill>
                  <a:srgbClr val="8b8b8b"/>
                </a:solidFill>
                <a:latin typeface="Century Gothic"/>
              </a:rPr>
              <a:t>&lt;número&gt;</a:t>
            </a:fld>
            <a:endParaRPr b="0" lang="ca-ES" sz="10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image" Target="../media/image51.jpeg"/><Relationship Id="rId4"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image" Target="../media/image53.jpeg"/><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image" Target="../media/image57.jpeg"/><Relationship Id="rId3" Type="http://schemas.openxmlformats.org/officeDocument/2006/relationships/image" Target="../media/image58.jpeg"/><Relationship Id="rId4"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image" Target="../media/image60.jpeg"/><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image" Target="../media/image64.jpeg"/><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image" Target="../media/image66.jpeg"/><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1899720" y="2939400"/>
            <a:ext cx="9175320" cy="1358640"/>
          </a:xfrm>
          <a:prstGeom prst="rect">
            <a:avLst/>
          </a:prstGeom>
          <a:noFill/>
          <a:ln w="0">
            <a:noFill/>
          </a:ln>
        </p:spPr>
        <p:txBody>
          <a:bodyPr>
            <a:noAutofit/>
          </a:bodyPr>
          <a:p>
            <a:pPr>
              <a:lnSpc>
                <a:spcPct val="90000"/>
              </a:lnSpc>
              <a:spcBef>
                <a:spcPts val="1001"/>
              </a:spcBef>
              <a:tabLst>
                <a:tab algn="l" pos="0"/>
              </a:tabLst>
            </a:pPr>
            <a:endParaRPr b="0" lang="ca-ES" sz="3200" spc="-1" strike="noStrike">
              <a:latin typeface="Arial"/>
            </a:endParaRPr>
          </a:p>
          <a:p>
            <a:pPr>
              <a:lnSpc>
                <a:spcPct val="90000"/>
              </a:lnSpc>
              <a:spcBef>
                <a:spcPts val="1001"/>
              </a:spcBef>
              <a:tabLst>
                <a:tab algn="l" pos="0"/>
              </a:tabLst>
            </a:pPr>
            <a:r>
              <a:rPr b="1" lang="en-US" sz="4400" spc="-1" strike="noStrike">
                <a:solidFill>
                  <a:srgbClr val="000000"/>
                </a:solidFill>
                <a:latin typeface="Century Gothic"/>
              </a:rPr>
              <a:t>Architectural styles</a:t>
            </a:r>
            <a:r>
              <a:rPr b="1" lang="cs-CZ" sz="4400" spc="-1" strike="noStrike">
                <a:solidFill>
                  <a:srgbClr val="000000"/>
                </a:solidFill>
                <a:latin typeface="Century Gothic"/>
              </a:rPr>
              <a:t> in Czechia</a:t>
            </a:r>
            <a:endParaRPr b="0" lang="ca-ES" sz="4400" spc="-1" strike="noStrike">
              <a:latin typeface="Arial"/>
            </a:endParaRPr>
          </a:p>
        </p:txBody>
      </p:sp>
      <p:pic>
        <p:nvPicPr>
          <p:cNvPr id="86" name="Obrázek 4" descr="Obsah obrázku text&#10;&#10;Popis byl vytvořen automaticky"/>
          <p:cNvPicPr/>
          <p:nvPr/>
        </p:nvPicPr>
        <p:blipFill>
          <a:blip r:embed="rId1"/>
          <a:stretch/>
        </p:blipFill>
        <p:spPr>
          <a:xfrm>
            <a:off x="406440" y="1038240"/>
            <a:ext cx="7224480" cy="1552320"/>
          </a:xfrm>
          <a:prstGeom prst="rect">
            <a:avLst/>
          </a:prstGeom>
          <a:ln w="0">
            <a:noFill/>
          </a:ln>
        </p:spPr>
      </p:pic>
      <p:pic>
        <p:nvPicPr>
          <p:cNvPr id="87" name="Obrázek 6" descr="Obsah obrázku text, klipart&#10;&#10;Popis byl vytvořen automaticky"/>
          <p:cNvPicPr/>
          <p:nvPr/>
        </p:nvPicPr>
        <p:blipFill>
          <a:blip r:embed="rId2"/>
          <a:stretch/>
        </p:blipFill>
        <p:spPr>
          <a:xfrm>
            <a:off x="7041240" y="690120"/>
            <a:ext cx="4385880" cy="22489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3173400" y="621360"/>
            <a:ext cx="8610120" cy="1292760"/>
          </a:xfrm>
          <a:prstGeom prst="rect">
            <a:avLst/>
          </a:prstGeom>
          <a:noFill/>
          <a:ln w="0">
            <a:noFill/>
          </a:ln>
        </p:spPr>
        <p:txBody>
          <a:bodyPr anchor="ctr">
            <a:noAutofit/>
          </a:bodyPr>
          <a:p>
            <a:pPr algn="r">
              <a:lnSpc>
                <a:spcPct val="90000"/>
              </a:lnSpc>
            </a:pPr>
            <a:r>
              <a:rPr b="0" lang="en-GB" sz="4000" spc="-1" strike="noStrike" cap="all">
                <a:solidFill>
                  <a:srgbClr val="000000"/>
                </a:solidFill>
                <a:latin typeface="Century Gothic"/>
              </a:rPr>
              <a:t>Renaissance</a:t>
            </a:r>
            <a:r>
              <a:rPr b="0" lang="cs-CZ" sz="4000" spc="-1" strike="noStrike" cap="all">
                <a:solidFill>
                  <a:srgbClr val="000000"/>
                </a:solidFill>
                <a:latin typeface="Century Gothic"/>
              </a:rPr>
              <a:t> </a:t>
            </a:r>
            <a:r>
              <a:rPr b="0" lang="cs-CZ" sz="4000" spc="-1" strike="noStrike" cap="all">
                <a:solidFill>
                  <a:srgbClr val="000000"/>
                </a:solidFill>
                <a:latin typeface="Century Gothic"/>
                <a:ea typeface="Calibri"/>
              </a:rPr>
              <a:t>Main features</a:t>
            </a:r>
            <a:endParaRPr b="0" lang="en-US" sz="4000" spc="-1" strike="noStrike">
              <a:solidFill>
                <a:srgbClr val="000000"/>
              </a:solidFill>
              <a:latin typeface="Century Gothic"/>
            </a:endParaRPr>
          </a:p>
        </p:txBody>
      </p:sp>
      <p:pic>
        <p:nvPicPr>
          <p:cNvPr id="128" name="Picture 2" descr="Litomysl Castle - World Heritage Site - Pictures, Info and Travel Reports"/>
          <p:cNvPicPr/>
          <p:nvPr/>
        </p:nvPicPr>
        <p:blipFill>
          <a:blip r:embed="rId1"/>
          <a:stretch/>
        </p:blipFill>
        <p:spPr>
          <a:xfrm>
            <a:off x="1208520" y="3070080"/>
            <a:ext cx="4155480" cy="3116520"/>
          </a:xfrm>
          <a:prstGeom prst="rect">
            <a:avLst/>
          </a:prstGeom>
          <a:ln w="0">
            <a:noFill/>
          </a:ln>
        </p:spPr>
      </p:pic>
      <p:sp>
        <p:nvSpPr>
          <p:cNvPr id="129" name="CustomShape 2"/>
          <p:cNvSpPr/>
          <p:nvPr/>
        </p:nvSpPr>
        <p:spPr>
          <a:xfrm>
            <a:off x="1472400" y="2426040"/>
            <a:ext cx="30092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rPr>
              <a:t>arcade courtyards</a:t>
            </a:r>
            <a:endParaRPr b="0" lang="ca-ES" sz="1800" spc="-1" strike="noStrike">
              <a:latin typeface="Arial"/>
            </a:endParaRPr>
          </a:p>
        </p:txBody>
      </p:sp>
      <p:pic>
        <p:nvPicPr>
          <p:cNvPr id="130" name="Obrázek 3" descr=""/>
          <p:cNvPicPr/>
          <p:nvPr/>
        </p:nvPicPr>
        <p:blipFill>
          <a:blip r:embed="rId2"/>
          <a:stretch/>
        </p:blipFill>
        <p:spPr>
          <a:xfrm>
            <a:off x="6260760" y="2989440"/>
            <a:ext cx="5019120" cy="3197160"/>
          </a:xfrm>
          <a:prstGeom prst="rect">
            <a:avLst/>
          </a:prstGeom>
          <a:ln w="0">
            <a:noFill/>
          </a:ln>
        </p:spPr>
      </p:pic>
      <p:sp>
        <p:nvSpPr>
          <p:cNvPr id="131" name="CustomShape 3"/>
          <p:cNvSpPr/>
          <p:nvPr/>
        </p:nvSpPr>
        <p:spPr>
          <a:xfrm>
            <a:off x="8150400" y="2523240"/>
            <a:ext cx="12398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sgraffito</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Picture 4" descr="10 nejlepších aktivit a památek - Litomyšl - Tripadvisor"/>
          <p:cNvPicPr/>
          <p:nvPr/>
        </p:nvPicPr>
        <p:blipFill>
          <a:blip r:embed="rId1"/>
          <a:stretch/>
        </p:blipFill>
        <p:spPr>
          <a:xfrm>
            <a:off x="4591080" y="3429000"/>
            <a:ext cx="3624480" cy="2879640"/>
          </a:xfrm>
          <a:prstGeom prst="rect">
            <a:avLst/>
          </a:prstGeom>
          <a:ln w="0">
            <a:noFill/>
          </a:ln>
        </p:spPr>
      </p:pic>
      <p:pic>
        <p:nvPicPr>
          <p:cNvPr id="133" name="Picture 14" descr="Nove Mesto nad Metuji, a photo from Kralovehradecky, Bohemia | TrekEarth"/>
          <p:cNvPicPr/>
          <p:nvPr/>
        </p:nvPicPr>
        <p:blipFill>
          <a:blip r:embed="rId2"/>
          <a:stretch/>
        </p:blipFill>
        <p:spPr>
          <a:xfrm>
            <a:off x="732960" y="667080"/>
            <a:ext cx="3383280" cy="2489400"/>
          </a:xfrm>
          <a:prstGeom prst="rect">
            <a:avLst/>
          </a:prstGeom>
          <a:ln w="0">
            <a:noFill/>
          </a:ln>
        </p:spPr>
      </p:pic>
      <p:pic>
        <p:nvPicPr>
          <p:cNvPr id="134" name="Picture 16" descr="colorful-architecture-in-telc-czechia-2210x1473 - dok.incubator"/>
          <p:cNvPicPr/>
          <p:nvPr/>
        </p:nvPicPr>
        <p:blipFill>
          <a:blip r:embed="rId3"/>
          <a:stretch/>
        </p:blipFill>
        <p:spPr>
          <a:xfrm>
            <a:off x="690480" y="3997080"/>
            <a:ext cx="3467880" cy="2311560"/>
          </a:xfrm>
          <a:prstGeom prst="rect">
            <a:avLst/>
          </a:prstGeom>
          <a:ln w="0">
            <a:noFill/>
          </a:ln>
        </p:spPr>
      </p:pic>
      <p:pic>
        <p:nvPicPr>
          <p:cNvPr id="135" name="Picture 12" descr="Town Hall - Architectural monuments - urban architecture - Česká republika  - Plzeňský kraj"/>
          <p:cNvPicPr/>
          <p:nvPr/>
        </p:nvPicPr>
        <p:blipFill>
          <a:blip r:embed="rId4"/>
          <a:stretch/>
        </p:blipFill>
        <p:spPr>
          <a:xfrm>
            <a:off x="8363520" y="3429000"/>
            <a:ext cx="3372480" cy="2879640"/>
          </a:xfrm>
          <a:prstGeom prst="rect">
            <a:avLst/>
          </a:prstGeom>
          <a:ln w="0">
            <a:noFill/>
          </a:ln>
        </p:spPr>
      </p:pic>
      <p:sp>
        <p:nvSpPr>
          <p:cNvPr id="136" name="TextShape 1"/>
          <p:cNvSpPr txBox="1"/>
          <p:nvPr/>
        </p:nvSpPr>
        <p:spPr>
          <a:xfrm>
            <a:off x="5144400" y="374760"/>
            <a:ext cx="6751080" cy="1292760"/>
          </a:xfrm>
          <a:prstGeom prst="rect">
            <a:avLst/>
          </a:prstGeom>
          <a:noFill/>
          <a:ln w="0">
            <a:noFill/>
          </a:ln>
        </p:spPr>
        <p:txBody>
          <a:bodyPr anchor="ctr">
            <a:noAutofit/>
          </a:bodyPr>
          <a:p>
            <a:pPr algn="r">
              <a:lnSpc>
                <a:spcPct val="90000"/>
              </a:lnSpc>
            </a:pPr>
            <a:r>
              <a:rPr b="0" lang="en-GB" sz="4000" spc="-1" strike="noStrike" cap="all">
                <a:solidFill>
                  <a:srgbClr val="000000"/>
                </a:solidFill>
                <a:latin typeface="Century Gothic"/>
              </a:rPr>
              <a:t>Renaissance</a:t>
            </a:r>
            <a:r>
              <a:rPr b="0" lang="cs-CZ" sz="4000" spc="-1" strike="noStrike" cap="all">
                <a:solidFill>
                  <a:srgbClr val="000000"/>
                </a:solidFill>
                <a:latin typeface="Century Gothic"/>
              </a:rPr>
              <a:t> building</a:t>
            </a:r>
            <a:endParaRPr b="0" lang="en-US" sz="4000" spc="-1" strike="noStrike">
              <a:solidFill>
                <a:srgbClr val="000000"/>
              </a:solidFill>
              <a:latin typeface="Century Gothic"/>
            </a:endParaRPr>
          </a:p>
        </p:txBody>
      </p:sp>
      <p:sp>
        <p:nvSpPr>
          <p:cNvPr id="137" name="CustomShape 2"/>
          <p:cNvSpPr/>
          <p:nvPr/>
        </p:nvSpPr>
        <p:spPr>
          <a:xfrm>
            <a:off x="8673480" y="2972160"/>
            <a:ext cx="30625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GB" sz="1800" spc="-1" strike="noStrike">
                <a:solidFill>
                  <a:srgbClr val="000000"/>
                </a:solidFill>
                <a:latin typeface="Century Gothic"/>
              </a:rPr>
              <a:t>Town Hall in Stříbro</a:t>
            </a:r>
            <a:endParaRPr b="0" lang="ca-ES" sz="1800" spc="-1" strike="noStrike">
              <a:latin typeface="Arial"/>
            </a:endParaRPr>
          </a:p>
        </p:txBody>
      </p:sp>
      <p:sp>
        <p:nvSpPr>
          <p:cNvPr id="138" name="CustomShape 3"/>
          <p:cNvSpPr/>
          <p:nvPr/>
        </p:nvSpPr>
        <p:spPr>
          <a:xfrm>
            <a:off x="589680" y="3609360"/>
            <a:ext cx="362448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rPr>
              <a:t>Rennaissance </a:t>
            </a:r>
            <a:r>
              <a:rPr b="0" lang="en-GB" sz="1800" spc="-1" strike="noStrike">
                <a:solidFill>
                  <a:srgbClr val="000000"/>
                </a:solidFill>
                <a:latin typeface="Century Gothic"/>
              </a:rPr>
              <a:t>houses in </a:t>
            </a:r>
            <a:r>
              <a:rPr b="0" lang="cs-CZ" sz="1800" spc="-1" strike="noStrike">
                <a:solidFill>
                  <a:srgbClr val="000000"/>
                </a:solidFill>
                <a:latin typeface="Century Gothic"/>
              </a:rPr>
              <a:t>Telč</a:t>
            </a:r>
            <a:endParaRPr b="0" lang="ca-ES" sz="1800" spc="-1" strike="noStrike">
              <a:latin typeface="Arial"/>
            </a:endParaRPr>
          </a:p>
        </p:txBody>
      </p:sp>
      <p:sp>
        <p:nvSpPr>
          <p:cNvPr id="139" name="CustomShape 4"/>
          <p:cNvSpPr/>
          <p:nvPr/>
        </p:nvSpPr>
        <p:spPr>
          <a:xfrm>
            <a:off x="5213160" y="2972160"/>
            <a:ext cx="287388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GB" sz="1800" spc="-1" strike="noStrike">
                <a:solidFill>
                  <a:srgbClr val="000000"/>
                </a:solidFill>
                <a:latin typeface="Century Gothic"/>
              </a:rPr>
              <a:t>Chateau Litomyšl</a:t>
            </a:r>
            <a:endParaRPr b="0" lang="ca-ES" sz="1800" spc="-1" strike="noStrike">
              <a:latin typeface="Arial"/>
            </a:endParaRPr>
          </a:p>
        </p:txBody>
      </p:sp>
      <p:sp>
        <p:nvSpPr>
          <p:cNvPr id="140" name="CustomShape 5"/>
          <p:cNvSpPr/>
          <p:nvPr/>
        </p:nvSpPr>
        <p:spPr>
          <a:xfrm>
            <a:off x="4214520" y="1622880"/>
            <a:ext cx="267156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entury Gothic"/>
              </a:rPr>
              <a:t>Ren</a:t>
            </a:r>
            <a:r>
              <a:rPr b="0" lang="cs-CZ" sz="1800" spc="-1" strike="noStrike">
                <a:solidFill>
                  <a:srgbClr val="000000"/>
                </a:solidFill>
                <a:latin typeface="Century Gothic"/>
              </a:rPr>
              <a:t>n</a:t>
            </a:r>
            <a:r>
              <a:rPr b="0" lang="en-US" sz="1800" spc="-1" strike="noStrike">
                <a:solidFill>
                  <a:srgbClr val="000000"/>
                </a:solidFill>
                <a:latin typeface="Century Gothic"/>
              </a:rPr>
              <a:t>aissance houses in Nové Město nad Metují</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2895480" y="764280"/>
            <a:ext cx="8610120" cy="1292760"/>
          </a:xfrm>
          <a:prstGeom prst="rect">
            <a:avLst/>
          </a:prstGeom>
          <a:noFill/>
          <a:ln w="0">
            <a:noFill/>
          </a:ln>
        </p:spPr>
        <p:txBody>
          <a:bodyPr anchor="ctr">
            <a:noAutofit/>
          </a:bodyPr>
          <a:p>
            <a:pPr algn="r">
              <a:lnSpc>
                <a:spcPct val="90000"/>
              </a:lnSpc>
            </a:pPr>
            <a:r>
              <a:rPr b="0" lang="en-GB" sz="4000" spc="-1" strike="noStrike" cap="all">
                <a:solidFill>
                  <a:srgbClr val="000000"/>
                </a:solidFill>
                <a:latin typeface="Century Gothic"/>
              </a:rPr>
              <a:t>4/ Baroque</a:t>
            </a:r>
            <a:endParaRPr b="0" lang="en-US" sz="4000" spc="-1" strike="noStrike">
              <a:solidFill>
                <a:srgbClr val="000000"/>
              </a:solidFill>
              <a:latin typeface="Century Gothic"/>
            </a:endParaRPr>
          </a:p>
        </p:txBody>
      </p:sp>
      <p:sp>
        <p:nvSpPr>
          <p:cNvPr id="142" name="TextShape 2"/>
          <p:cNvSpPr txBox="1"/>
          <p:nvPr/>
        </p:nvSpPr>
        <p:spPr>
          <a:xfrm>
            <a:off x="685800" y="1803960"/>
            <a:ext cx="10820160" cy="2996280"/>
          </a:xfrm>
          <a:prstGeom prst="rect">
            <a:avLst/>
          </a:prstGeom>
          <a:noFill/>
          <a:ln w="0">
            <a:noFill/>
          </a:ln>
        </p:spPr>
        <p:txBody>
          <a:bodyPr>
            <a:noAutofit/>
          </a:bodyPr>
          <a:p>
            <a:pPr marL="228600" indent="-323640">
              <a:lnSpc>
                <a:spcPts val="3501"/>
              </a:lnSpc>
              <a:spcBef>
                <a:spcPts val="2999"/>
              </a:spcBef>
              <a:spcAft>
                <a:spcPts val="119"/>
              </a:spcAft>
              <a:buClr>
                <a:srgbClr val="000000"/>
              </a:buClr>
              <a:buFont typeface="Wingdings" charset="2"/>
              <a:buChar char=""/>
            </a:pPr>
            <a:r>
              <a:rPr b="0" lang="cs-CZ" sz="2400" spc="-1" strike="noStrike">
                <a:solidFill>
                  <a:srgbClr val="000000"/>
                </a:solidFill>
                <a:latin typeface="Century Gothic"/>
                <a:ea typeface="Calibri"/>
              </a:rPr>
              <a:t>beginning 17 century – end 18 century, periods: early, high, late</a:t>
            </a:r>
            <a:endParaRPr b="0" lang="en-US" sz="2400" spc="-1" strike="noStrike">
              <a:solidFill>
                <a:srgbClr val="000000"/>
              </a:solidFill>
              <a:latin typeface="Century Gothic"/>
            </a:endParaRPr>
          </a:p>
          <a:p>
            <a:pPr marL="228600" indent="-323640">
              <a:lnSpc>
                <a:spcPts val="3501"/>
              </a:lnSpc>
              <a:spcBef>
                <a:spcPts val="2999"/>
              </a:spcBef>
              <a:buClr>
                <a:srgbClr val="000000"/>
              </a:buClr>
              <a:buFont typeface="Wingdings" charset="2"/>
              <a:buChar char=""/>
            </a:pPr>
            <a:r>
              <a:rPr b="0" lang="cs-CZ" sz="2400" spc="-1" strike="noStrike">
                <a:solidFill>
                  <a:srgbClr val="000000"/>
                </a:solidFill>
                <a:latin typeface="Century Gothic"/>
                <a:ea typeface="Times New Roman"/>
              </a:rPr>
              <a:t>main features: domes, facades with massive central adornments, illusory decoration as general art, ceilings heavily stuccoed or frescoed, emphasis on colour and light both internally and externally, external moldings and figures (stucco or covered wood)</a:t>
            </a:r>
            <a:endParaRPr b="0" lang="en-US" sz="2400" spc="-1" strike="noStrike">
              <a:solidFill>
                <a:srgbClr val="000000"/>
              </a:solidFill>
              <a:latin typeface="Century Gothic"/>
            </a:endParaRPr>
          </a:p>
        </p:txBody>
      </p:sp>
      <p:sp>
        <p:nvSpPr>
          <p:cNvPr id="143" name="CustomShape 3"/>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Picture 2" descr=""/>
          <p:cNvPicPr/>
          <p:nvPr/>
        </p:nvPicPr>
        <p:blipFill>
          <a:blip r:embed="rId1"/>
          <a:stretch/>
        </p:blipFill>
        <p:spPr>
          <a:xfrm>
            <a:off x="1746000" y="1758960"/>
            <a:ext cx="8960400" cy="2057400"/>
          </a:xfrm>
          <a:prstGeom prst="rect">
            <a:avLst/>
          </a:prstGeom>
          <a:ln w="0">
            <a:noFill/>
          </a:ln>
        </p:spPr>
      </p:pic>
      <p:pic>
        <p:nvPicPr>
          <p:cNvPr id="145" name="Picture 4" descr=""/>
          <p:cNvPicPr/>
          <p:nvPr/>
        </p:nvPicPr>
        <p:blipFill>
          <a:blip r:embed="rId2"/>
          <a:stretch/>
        </p:blipFill>
        <p:spPr>
          <a:xfrm>
            <a:off x="1193760" y="4510440"/>
            <a:ext cx="9804240" cy="1759680"/>
          </a:xfrm>
          <a:prstGeom prst="rect">
            <a:avLst/>
          </a:prstGeom>
          <a:ln w="0">
            <a:noFill/>
          </a:ln>
        </p:spPr>
      </p:pic>
      <p:sp>
        <p:nvSpPr>
          <p:cNvPr id="146" name="CustomShape 1"/>
          <p:cNvSpPr/>
          <p:nvPr/>
        </p:nvSpPr>
        <p:spPr>
          <a:xfrm>
            <a:off x="3277800" y="3788280"/>
            <a:ext cx="5460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rPr>
              <a:t>examples of Baroque gables and windows</a:t>
            </a:r>
            <a:endParaRPr b="0" lang="ca-ES" sz="1800" spc="-1" strike="noStrike">
              <a:latin typeface="Arial"/>
            </a:endParaRPr>
          </a:p>
        </p:txBody>
      </p:sp>
      <p:sp>
        <p:nvSpPr>
          <p:cNvPr id="147" name="CustomShape 2"/>
          <p:cNvSpPr/>
          <p:nvPr/>
        </p:nvSpPr>
        <p:spPr>
          <a:xfrm>
            <a:off x="3826440" y="701280"/>
            <a:ext cx="7084080" cy="699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4000" spc="-1" strike="noStrike">
                <a:solidFill>
                  <a:srgbClr val="000000"/>
                </a:solidFill>
                <a:latin typeface="Century Gothic"/>
              </a:rPr>
              <a:t>BAROQUE MAIN FEATURES</a:t>
            </a:r>
            <a:endParaRPr b="0" lang="ca-ES" sz="4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Picture 2" descr="St Nicholas Church, Prague | Prague, Czech Republic | Flickr"/>
          <p:cNvPicPr/>
          <p:nvPr/>
        </p:nvPicPr>
        <p:blipFill>
          <a:blip r:embed="rId1"/>
          <a:stretch/>
        </p:blipFill>
        <p:spPr>
          <a:xfrm>
            <a:off x="2946600" y="4097520"/>
            <a:ext cx="3569760" cy="2384280"/>
          </a:xfrm>
          <a:prstGeom prst="rect">
            <a:avLst/>
          </a:prstGeom>
          <a:ln w="0">
            <a:noFill/>
          </a:ln>
        </p:spPr>
      </p:pic>
      <p:pic>
        <p:nvPicPr>
          <p:cNvPr id="149" name="Picture 4" descr="Holy Trinity Column in Olomouc - UNESCO World Heritage Centre"/>
          <p:cNvPicPr/>
          <p:nvPr/>
        </p:nvPicPr>
        <p:blipFill>
          <a:blip r:embed="rId2"/>
          <a:stretch/>
        </p:blipFill>
        <p:spPr>
          <a:xfrm>
            <a:off x="460800" y="953640"/>
            <a:ext cx="2046240" cy="2371680"/>
          </a:xfrm>
          <a:prstGeom prst="rect">
            <a:avLst/>
          </a:prstGeom>
          <a:ln w="0">
            <a:noFill/>
          </a:ln>
        </p:spPr>
      </p:pic>
      <p:pic>
        <p:nvPicPr>
          <p:cNvPr id="150" name="Picture 8" descr="Barokní perla hraběte Šporka na Kuksu byla původně zaopatřovacím ústavem  pro vysloužilé vojáky | Hradec Králové"/>
          <p:cNvPicPr/>
          <p:nvPr/>
        </p:nvPicPr>
        <p:blipFill>
          <a:blip r:embed="rId3"/>
          <a:stretch/>
        </p:blipFill>
        <p:spPr>
          <a:xfrm>
            <a:off x="3175920" y="902880"/>
            <a:ext cx="3340440" cy="2502720"/>
          </a:xfrm>
          <a:prstGeom prst="rect">
            <a:avLst/>
          </a:prstGeom>
          <a:ln w="0">
            <a:noFill/>
          </a:ln>
        </p:spPr>
      </p:pic>
      <p:pic>
        <p:nvPicPr>
          <p:cNvPr id="151" name="Picture 10" descr="Christopher's Expat Adventure: Olomouc Fountains"/>
          <p:cNvPicPr/>
          <p:nvPr/>
        </p:nvPicPr>
        <p:blipFill>
          <a:blip r:embed="rId4"/>
          <a:stretch/>
        </p:blipFill>
        <p:spPr>
          <a:xfrm>
            <a:off x="460800" y="3825000"/>
            <a:ext cx="2202480" cy="2784960"/>
          </a:xfrm>
          <a:prstGeom prst="rect">
            <a:avLst/>
          </a:prstGeom>
          <a:ln w="0">
            <a:noFill/>
          </a:ln>
        </p:spPr>
      </p:pic>
      <p:sp>
        <p:nvSpPr>
          <p:cNvPr id="152" name="CustomShape 1"/>
          <p:cNvSpPr/>
          <p:nvPr/>
        </p:nvSpPr>
        <p:spPr>
          <a:xfrm>
            <a:off x="7188840" y="1740600"/>
            <a:ext cx="439128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ea typeface="Times New Roman"/>
              </a:rPr>
              <a:t>Church of Visitation of Virgin Mary – Olomouc- Sv. Kopeček</a:t>
            </a:r>
            <a:endParaRPr b="0" lang="ca-ES" sz="1800" spc="-1" strike="noStrike">
              <a:latin typeface="Arial"/>
            </a:endParaRPr>
          </a:p>
        </p:txBody>
      </p:sp>
      <p:sp>
        <p:nvSpPr>
          <p:cNvPr id="153" name="TextShape 2"/>
          <p:cNvSpPr txBox="1"/>
          <p:nvPr/>
        </p:nvSpPr>
        <p:spPr>
          <a:xfrm>
            <a:off x="5136480" y="275400"/>
            <a:ext cx="6751080" cy="1292760"/>
          </a:xfrm>
          <a:prstGeom prst="rect">
            <a:avLst/>
          </a:prstGeom>
          <a:noFill/>
          <a:ln w="0">
            <a:noFill/>
          </a:ln>
        </p:spPr>
        <p:txBody>
          <a:bodyPr anchor="ctr">
            <a:noAutofit/>
          </a:bodyPr>
          <a:p>
            <a:pPr algn="r">
              <a:lnSpc>
                <a:spcPct val="90000"/>
              </a:lnSpc>
            </a:pPr>
            <a:r>
              <a:rPr b="0" lang="cs-CZ" sz="4000" spc="-1" strike="noStrike" cap="all">
                <a:solidFill>
                  <a:srgbClr val="000000"/>
                </a:solidFill>
                <a:latin typeface="Century Gothic"/>
              </a:rPr>
              <a:t>baroque buildingS</a:t>
            </a:r>
            <a:endParaRPr b="0" lang="en-US" sz="4000" spc="-1" strike="noStrike">
              <a:solidFill>
                <a:srgbClr val="000000"/>
              </a:solidFill>
              <a:latin typeface="Century Gothic"/>
            </a:endParaRPr>
          </a:p>
        </p:txBody>
      </p:sp>
      <p:pic>
        <p:nvPicPr>
          <p:cNvPr id="154" name="Obrázek 3" descr="Obsah obrázku strom, exteriér, budova&#10;&#10;Popis byl vytvořen automaticky"/>
          <p:cNvPicPr/>
          <p:nvPr/>
        </p:nvPicPr>
        <p:blipFill>
          <a:blip r:embed="rId5"/>
          <a:stretch/>
        </p:blipFill>
        <p:spPr>
          <a:xfrm>
            <a:off x="6785280" y="2469240"/>
            <a:ext cx="4945680" cy="2661120"/>
          </a:xfrm>
          <a:prstGeom prst="rect">
            <a:avLst/>
          </a:prstGeom>
          <a:ln w="0">
            <a:noFill/>
          </a:ln>
        </p:spPr>
      </p:pic>
      <p:sp>
        <p:nvSpPr>
          <p:cNvPr id="155" name="CustomShape 3"/>
          <p:cNvSpPr/>
          <p:nvPr/>
        </p:nvSpPr>
        <p:spPr>
          <a:xfrm>
            <a:off x="123120" y="471600"/>
            <a:ext cx="37026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ea typeface="Times New Roman"/>
              </a:rPr>
              <a:t>Holy Trinity Column in Olomouc</a:t>
            </a:r>
            <a:endParaRPr b="0" lang="ca-ES" sz="1800" spc="-1" strike="noStrike">
              <a:latin typeface="Arial"/>
            </a:endParaRPr>
          </a:p>
        </p:txBody>
      </p:sp>
      <p:sp>
        <p:nvSpPr>
          <p:cNvPr id="156" name="CustomShape 4"/>
          <p:cNvSpPr/>
          <p:nvPr/>
        </p:nvSpPr>
        <p:spPr>
          <a:xfrm>
            <a:off x="6599520" y="5835600"/>
            <a:ext cx="246600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ea typeface="Times New Roman"/>
              </a:rPr>
              <a:t>St. Nicholas Church in Prague</a:t>
            </a:r>
            <a:endParaRPr b="0" lang="ca-ES" sz="1800" spc="-1" strike="noStrike">
              <a:latin typeface="Arial"/>
            </a:endParaRPr>
          </a:p>
        </p:txBody>
      </p:sp>
      <p:sp>
        <p:nvSpPr>
          <p:cNvPr id="157" name="CustomShape 5"/>
          <p:cNvSpPr/>
          <p:nvPr/>
        </p:nvSpPr>
        <p:spPr>
          <a:xfrm>
            <a:off x="4443480" y="508680"/>
            <a:ext cx="197568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ea typeface="Times New Roman"/>
              </a:rPr>
              <a:t>hospital in Kuks</a:t>
            </a:r>
            <a:endParaRPr b="0" lang="ca-ES" sz="1800" spc="-1" strike="noStrike">
              <a:latin typeface="Arial"/>
            </a:endParaRPr>
          </a:p>
        </p:txBody>
      </p:sp>
      <p:sp>
        <p:nvSpPr>
          <p:cNvPr id="158" name="CustomShape 6"/>
          <p:cNvSpPr/>
          <p:nvPr/>
        </p:nvSpPr>
        <p:spPr>
          <a:xfrm>
            <a:off x="123120" y="3430440"/>
            <a:ext cx="35996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ea typeface="Times New Roman"/>
              </a:rPr>
              <a:t>Baroque fountain in Olomouc</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2895480" y="764280"/>
            <a:ext cx="8610120" cy="1292760"/>
          </a:xfrm>
          <a:prstGeom prst="rect">
            <a:avLst/>
          </a:prstGeom>
          <a:noFill/>
          <a:ln w="0">
            <a:noFill/>
          </a:ln>
        </p:spPr>
        <p:txBody>
          <a:bodyPr anchor="ctr">
            <a:noAutofit/>
          </a:bodyPr>
          <a:p>
            <a:pPr algn="r">
              <a:lnSpc>
                <a:spcPct val="90000"/>
              </a:lnSpc>
            </a:pPr>
            <a:r>
              <a:rPr b="0" lang="en-GB" sz="4000" spc="-1" strike="noStrike" cap="all">
                <a:solidFill>
                  <a:srgbClr val="000000"/>
                </a:solidFill>
                <a:latin typeface="Century Gothic"/>
              </a:rPr>
              <a:t>5/ Neo-clacissicism and Romantism</a:t>
            </a:r>
            <a:r>
              <a:rPr b="0" lang="en-GB" sz="4000" spc="-1" strike="noStrike" cap="all">
                <a:solidFill>
                  <a:srgbClr val="000000"/>
                </a:solidFill>
                <a:latin typeface="Century Gothic"/>
              </a:rPr>
              <a:t>	</a:t>
            </a:r>
            <a:endParaRPr b="0" lang="en-US" sz="4000" spc="-1" strike="noStrike">
              <a:solidFill>
                <a:srgbClr val="000000"/>
              </a:solidFill>
              <a:latin typeface="Century Gothic"/>
            </a:endParaRPr>
          </a:p>
        </p:txBody>
      </p:sp>
      <p:sp>
        <p:nvSpPr>
          <p:cNvPr id="160" name="TextShape 2"/>
          <p:cNvSpPr txBox="1"/>
          <p:nvPr/>
        </p:nvSpPr>
        <p:spPr>
          <a:xfrm>
            <a:off x="620640" y="2578680"/>
            <a:ext cx="10820160" cy="1817280"/>
          </a:xfrm>
          <a:prstGeom prst="rect">
            <a:avLst/>
          </a:prstGeom>
          <a:noFill/>
          <a:ln w="0">
            <a:noFill/>
          </a:ln>
        </p:spPr>
        <p:txBody>
          <a:bodyPr>
            <a:normAutofit/>
          </a:bodyPr>
          <a:p>
            <a:pPr marL="228600" indent="-323640">
              <a:lnSpc>
                <a:spcPct val="107000"/>
              </a:lnSpc>
              <a:spcBef>
                <a:spcPts val="2999"/>
              </a:spcBef>
              <a:buClr>
                <a:srgbClr val="000000"/>
              </a:buClr>
              <a:buFont typeface="Wingdings" charset="2"/>
              <a:buChar char=""/>
            </a:pPr>
            <a:r>
              <a:rPr b="0" lang="cs-CZ" sz="2400" spc="-1" strike="noStrike">
                <a:solidFill>
                  <a:srgbClr val="000000"/>
                </a:solidFill>
                <a:latin typeface="Century Gothic"/>
                <a:ea typeface="Calibri"/>
              </a:rPr>
              <a:t>end of 18 century – end of 19 century</a:t>
            </a:r>
            <a:endParaRPr b="0" lang="en-US" sz="2400" spc="-1" strike="noStrike">
              <a:solidFill>
                <a:srgbClr val="000000"/>
              </a:solidFill>
              <a:latin typeface="Century Gothic"/>
            </a:endParaRPr>
          </a:p>
          <a:p>
            <a:pPr marL="228600" indent="-323640">
              <a:lnSpc>
                <a:spcPts val="3501"/>
              </a:lnSpc>
              <a:spcBef>
                <a:spcPts val="2999"/>
              </a:spcBef>
              <a:buClr>
                <a:srgbClr val="000000"/>
              </a:buClr>
              <a:buFont typeface="Wingdings" charset="2"/>
              <a:buChar char=""/>
            </a:pPr>
            <a:r>
              <a:rPr b="0" lang="cs-CZ" sz="2400" spc="-1" strike="noStrike">
                <a:solidFill>
                  <a:srgbClr val="000000"/>
                </a:solidFill>
                <a:latin typeface="Century Gothic"/>
                <a:ea typeface="Calibri"/>
              </a:rPr>
              <a:t>main features: </a:t>
            </a:r>
            <a:r>
              <a:rPr b="0" lang="en-GB" sz="2400" spc="-1" strike="noStrike">
                <a:solidFill>
                  <a:srgbClr val="000000"/>
                </a:solidFill>
                <a:latin typeface="Century Gothic"/>
                <a:ea typeface="Calibri"/>
              </a:rPr>
              <a:t>defined by symmetry, simple geometry, </a:t>
            </a:r>
            <a:r>
              <a:rPr b="0" lang="en-US" sz="2400" spc="-1" strike="noStrike">
                <a:solidFill>
                  <a:srgbClr val="000000"/>
                </a:solidFill>
                <a:latin typeface="Century Gothic"/>
                <a:ea typeface="Calibri"/>
              </a:rPr>
              <a:t>triangular pediments, columns and pilasters with clacissist ornaments</a:t>
            </a:r>
            <a:endParaRPr b="0" lang="en-US" sz="2400" spc="-1" strike="noStrike">
              <a:solidFill>
                <a:srgbClr val="000000"/>
              </a:solidFill>
              <a:latin typeface="Century Gothic"/>
            </a:endParaRPr>
          </a:p>
        </p:txBody>
      </p:sp>
      <p:sp>
        <p:nvSpPr>
          <p:cNvPr id="161" name="CustomShape 3"/>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 name="Picture 2" descr="Zámek Karlova Koruna | KinskýCastles"/>
          <p:cNvPicPr/>
          <p:nvPr/>
        </p:nvPicPr>
        <p:blipFill>
          <a:blip r:embed="rId1"/>
          <a:stretch/>
        </p:blipFill>
        <p:spPr>
          <a:xfrm>
            <a:off x="644040" y="1227960"/>
            <a:ext cx="3007080" cy="2462400"/>
          </a:xfrm>
          <a:prstGeom prst="rect">
            <a:avLst/>
          </a:prstGeom>
          <a:ln w="0">
            <a:noFill/>
          </a:ln>
        </p:spPr>
      </p:pic>
      <p:pic>
        <p:nvPicPr>
          <p:cNvPr id="163" name="Picture 4" descr="Duchcov Chateau - Wikipedia"/>
          <p:cNvPicPr/>
          <p:nvPr/>
        </p:nvPicPr>
        <p:blipFill>
          <a:blip r:embed="rId2"/>
          <a:stretch/>
        </p:blipFill>
        <p:spPr>
          <a:xfrm>
            <a:off x="644040" y="4127760"/>
            <a:ext cx="3844800" cy="2390040"/>
          </a:xfrm>
          <a:prstGeom prst="rect">
            <a:avLst/>
          </a:prstGeom>
          <a:ln w="0">
            <a:noFill/>
          </a:ln>
        </p:spPr>
      </p:pic>
      <p:pic>
        <p:nvPicPr>
          <p:cNvPr id="164" name="Picture 8" descr="Ставовский театр (Stavovské divadlo) в Старом городе"/>
          <p:cNvPicPr/>
          <p:nvPr/>
        </p:nvPicPr>
        <p:blipFill>
          <a:blip r:embed="rId3"/>
          <a:stretch/>
        </p:blipFill>
        <p:spPr>
          <a:xfrm>
            <a:off x="6405840" y="1498680"/>
            <a:ext cx="3070440" cy="2749680"/>
          </a:xfrm>
          <a:prstGeom prst="rect">
            <a:avLst/>
          </a:prstGeom>
          <a:ln w="0">
            <a:noFill/>
          </a:ln>
        </p:spPr>
      </p:pic>
      <p:sp>
        <p:nvSpPr>
          <p:cNvPr id="165" name="TextShape 1"/>
          <p:cNvSpPr txBox="1"/>
          <p:nvPr/>
        </p:nvSpPr>
        <p:spPr>
          <a:xfrm>
            <a:off x="5562000" y="198000"/>
            <a:ext cx="6381360" cy="1292760"/>
          </a:xfrm>
          <a:prstGeom prst="rect">
            <a:avLst/>
          </a:prstGeom>
          <a:noFill/>
          <a:ln w="0">
            <a:noFill/>
          </a:ln>
        </p:spPr>
        <p:txBody>
          <a:bodyPr anchor="ctr">
            <a:noAutofit/>
          </a:bodyPr>
          <a:p>
            <a:pPr algn="r">
              <a:lnSpc>
                <a:spcPct val="90000"/>
              </a:lnSpc>
            </a:pPr>
            <a:r>
              <a:rPr b="0" lang="en-GB" sz="4000" spc="-1" strike="noStrike" cap="all">
                <a:solidFill>
                  <a:srgbClr val="000000"/>
                </a:solidFill>
                <a:latin typeface="Century Gothic"/>
              </a:rPr>
              <a:t>Neo-clacissicism and Romantism</a:t>
            </a:r>
            <a:r>
              <a:rPr b="0" lang="cs-CZ" sz="4000" spc="-1" strike="noStrike" cap="all">
                <a:solidFill>
                  <a:srgbClr val="000000"/>
                </a:solidFill>
                <a:latin typeface="Century Gothic"/>
              </a:rPr>
              <a:t> buildings</a:t>
            </a:r>
            <a:endParaRPr b="0" lang="en-US" sz="4000" spc="-1" strike="noStrike">
              <a:solidFill>
                <a:srgbClr val="000000"/>
              </a:solidFill>
              <a:latin typeface="Century Gothic"/>
            </a:endParaRPr>
          </a:p>
        </p:txBody>
      </p:sp>
      <p:sp>
        <p:nvSpPr>
          <p:cNvPr id="166" name="CustomShape 2"/>
          <p:cNvSpPr/>
          <p:nvPr/>
        </p:nvSpPr>
        <p:spPr>
          <a:xfrm>
            <a:off x="3668760" y="1392120"/>
            <a:ext cx="284328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ea typeface="Calibri"/>
              </a:rPr>
              <a:t>Karlova Koruna Chateau in Chlumec nad Cidlinou</a:t>
            </a:r>
            <a:endParaRPr b="0" lang="ca-ES" sz="1800" spc="-1" strike="noStrike">
              <a:latin typeface="Arial"/>
            </a:endParaRPr>
          </a:p>
        </p:txBody>
      </p:sp>
      <p:sp>
        <p:nvSpPr>
          <p:cNvPr id="167" name="CustomShape 3"/>
          <p:cNvSpPr/>
          <p:nvPr/>
        </p:nvSpPr>
        <p:spPr>
          <a:xfrm>
            <a:off x="1141920" y="3690720"/>
            <a:ext cx="236916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ea typeface="Calibri"/>
              </a:rPr>
              <a:t>Duchcov Chateau</a:t>
            </a:r>
            <a:endParaRPr b="0" lang="ca-ES" sz="1800" spc="-1" strike="noStrike">
              <a:latin typeface="Arial"/>
            </a:endParaRPr>
          </a:p>
        </p:txBody>
      </p:sp>
      <p:pic>
        <p:nvPicPr>
          <p:cNvPr id="168" name="Picture 2" descr="zámek kačina - Hledat Googlem | Castle house, Old mansions, European castles"/>
          <p:cNvPicPr/>
          <p:nvPr/>
        </p:nvPicPr>
        <p:blipFill>
          <a:blip r:embed="rId4"/>
          <a:stretch/>
        </p:blipFill>
        <p:spPr>
          <a:xfrm>
            <a:off x="7153920" y="4486680"/>
            <a:ext cx="4004640" cy="2031120"/>
          </a:xfrm>
          <a:prstGeom prst="rect">
            <a:avLst/>
          </a:prstGeom>
          <a:ln w="0">
            <a:noFill/>
          </a:ln>
        </p:spPr>
      </p:pic>
      <p:sp>
        <p:nvSpPr>
          <p:cNvPr id="169" name="CustomShape 4"/>
          <p:cNvSpPr/>
          <p:nvPr/>
        </p:nvSpPr>
        <p:spPr>
          <a:xfrm>
            <a:off x="4781160" y="5906880"/>
            <a:ext cx="262908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rPr>
              <a:t>Kačina Chateau</a:t>
            </a:r>
            <a:endParaRPr b="0" lang="ca-ES" sz="1800" spc="-1" strike="noStrike">
              <a:latin typeface="Arial"/>
            </a:endParaRPr>
          </a:p>
        </p:txBody>
      </p:sp>
      <p:sp>
        <p:nvSpPr>
          <p:cNvPr id="170" name="CustomShape 5"/>
          <p:cNvSpPr/>
          <p:nvPr/>
        </p:nvSpPr>
        <p:spPr>
          <a:xfrm>
            <a:off x="9406800" y="1812960"/>
            <a:ext cx="241884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ea typeface="Calibri"/>
              </a:rPr>
              <a:t>Stavovské Theatre in Prague</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1" name="TextShape 1"/>
          <p:cNvSpPr txBox="1"/>
          <p:nvPr/>
        </p:nvSpPr>
        <p:spPr>
          <a:xfrm>
            <a:off x="2895480" y="764280"/>
            <a:ext cx="8610120" cy="1292760"/>
          </a:xfrm>
          <a:prstGeom prst="rect">
            <a:avLst/>
          </a:prstGeom>
          <a:noFill/>
          <a:ln w="0">
            <a:noFill/>
          </a:ln>
        </p:spPr>
        <p:txBody>
          <a:bodyPr anchor="ctr">
            <a:normAutofit/>
          </a:bodyPr>
          <a:p>
            <a:pPr algn="r">
              <a:lnSpc>
                <a:spcPct val="90000"/>
              </a:lnSpc>
            </a:pPr>
            <a:r>
              <a:rPr b="0" lang="cs-CZ" sz="4000" spc="-1" strike="noStrike" cap="all">
                <a:solidFill>
                  <a:srgbClr val="000000"/>
                </a:solidFill>
                <a:latin typeface="Century Gothic"/>
              </a:rPr>
              <a:t>6/ Art-Nouveau</a:t>
            </a:r>
            <a:endParaRPr b="0" lang="en-US" sz="4000" spc="-1" strike="noStrike">
              <a:solidFill>
                <a:srgbClr val="000000"/>
              </a:solidFill>
              <a:latin typeface="Century Gothic"/>
            </a:endParaRPr>
          </a:p>
        </p:txBody>
      </p:sp>
      <p:sp>
        <p:nvSpPr>
          <p:cNvPr id="172" name="TextShape 2"/>
          <p:cNvSpPr txBox="1"/>
          <p:nvPr/>
        </p:nvSpPr>
        <p:spPr>
          <a:xfrm>
            <a:off x="685800" y="2353320"/>
            <a:ext cx="10820160" cy="4023720"/>
          </a:xfrm>
          <a:prstGeom prst="rect">
            <a:avLst/>
          </a:prstGeom>
          <a:noFill/>
          <a:ln w="0">
            <a:noFill/>
          </a:ln>
        </p:spPr>
        <p:txBody>
          <a:bodyPr>
            <a:normAutofit/>
          </a:bodyPr>
          <a:p>
            <a:pPr marL="228600" indent="-323640">
              <a:lnSpc>
                <a:spcPts val="3501"/>
              </a:lnSpc>
              <a:spcBef>
                <a:spcPts val="2999"/>
              </a:spcBef>
              <a:buClr>
                <a:srgbClr val="000000"/>
              </a:buClr>
              <a:buFont typeface="Wingdings" charset="2"/>
              <a:buChar char=""/>
            </a:pPr>
            <a:r>
              <a:rPr b="0" lang="cs-CZ" sz="2400" spc="-1" strike="noStrike">
                <a:solidFill>
                  <a:srgbClr val="000000"/>
                </a:solidFill>
                <a:latin typeface="Century Gothic"/>
              </a:rPr>
              <a:t>e</a:t>
            </a:r>
            <a:r>
              <a:rPr b="0" lang="en-US" sz="2400" spc="-1" strike="noStrike">
                <a:solidFill>
                  <a:srgbClr val="000000"/>
                </a:solidFill>
                <a:latin typeface="Century Gothic"/>
              </a:rPr>
              <a:t>nd of 19 century – cca 1910</a:t>
            </a:r>
            <a:endParaRPr b="0" lang="en-US" sz="2400" spc="-1" strike="noStrike">
              <a:solidFill>
                <a:srgbClr val="000000"/>
              </a:solidFill>
              <a:latin typeface="Century Gothic"/>
            </a:endParaRPr>
          </a:p>
          <a:p>
            <a:pPr marL="228600" indent="-323640">
              <a:lnSpc>
                <a:spcPts val="3501"/>
              </a:lnSpc>
              <a:spcBef>
                <a:spcPts val="2999"/>
              </a:spcBef>
              <a:buClr>
                <a:srgbClr val="000000"/>
              </a:buClr>
              <a:buFont typeface="Wingdings" charset="2"/>
              <a:buChar char=""/>
            </a:pPr>
            <a:r>
              <a:rPr b="0" lang="cs-CZ" sz="2400" spc="-1" strike="noStrike">
                <a:solidFill>
                  <a:srgbClr val="000000"/>
                </a:solidFill>
                <a:latin typeface="Century Gothic"/>
              </a:rPr>
              <a:t>main features: </a:t>
            </a:r>
            <a:r>
              <a:rPr b="0" lang="en-US" sz="2400" spc="-1" strike="noStrike">
                <a:solidFill>
                  <a:srgbClr val="000000"/>
                </a:solidFill>
                <a:latin typeface="Century Gothic"/>
              </a:rPr>
              <a:t>organic decorative features – trees, flower</a:t>
            </a:r>
            <a:r>
              <a:rPr b="0" lang="cs-CZ" sz="2400" spc="-1" strike="noStrike">
                <a:solidFill>
                  <a:srgbClr val="000000"/>
                </a:solidFill>
                <a:latin typeface="Century Gothic"/>
              </a:rPr>
              <a:t>, fruit </a:t>
            </a:r>
            <a:r>
              <a:rPr b="0" lang="en-US" sz="2400" spc="-1" strike="noStrike">
                <a:solidFill>
                  <a:srgbClr val="000000"/>
                </a:solidFill>
                <a:latin typeface="Century Gothic"/>
              </a:rPr>
              <a:t>decorated facades and balconies, the emphasis on the line</a:t>
            </a:r>
            <a:r>
              <a:rPr b="0" lang="cs-CZ" sz="2400" spc="-1" strike="noStrike">
                <a:solidFill>
                  <a:srgbClr val="000000"/>
                </a:solidFill>
                <a:latin typeface="Century Gothic"/>
              </a:rPr>
              <a:t> curved forms, lightness, light</a:t>
            </a:r>
            <a:endParaRPr b="0" lang="en-US" sz="2400" spc="-1" strike="noStrike">
              <a:solidFill>
                <a:srgbClr val="000000"/>
              </a:solidFill>
              <a:latin typeface="Century Gothic"/>
            </a:endParaRPr>
          </a:p>
        </p:txBody>
      </p:sp>
      <p:sp>
        <p:nvSpPr>
          <p:cNvPr id="173" name="CustomShape 3"/>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2975400" y="585720"/>
            <a:ext cx="8680680" cy="735480"/>
          </a:xfrm>
          <a:prstGeom prst="rect">
            <a:avLst/>
          </a:prstGeom>
          <a:noFill/>
          <a:ln w="0">
            <a:noFill/>
          </a:ln>
        </p:spPr>
        <p:txBody>
          <a:bodyPr anchor="ctr">
            <a:noAutofit/>
          </a:bodyPr>
          <a:p>
            <a:pPr algn="r">
              <a:lnSpc>
                <a:spcPct val="90000"/>
              </a:lnSpc>
            </a:pPr>
            <a:r>
              <a:rPr b="0" lang="cs-CZ" sz="4000" spc="-1" strike="noStrike" cap="all">
                <a:solidFill>
                  <a:srgbClr val="000000"/>
                </a:solidFill>
                <a:latin typeface="Century Gothic"/>
              </a:rPr>
              <a:t>ART-NOUVEAU MAIN FEATURES</a:t>
            </a:r>
            <a:endParaRPr b="0" lang="en-US" sz="4000" spc="-1" strike="noStrike">
              <a:solidFill>
                <a:srgbClr val="000000"/>
              </a:solidFill>
              <a:latin typeface="Century Gothic"/>
            </a:endParaRPr>
          </a:p>
        </p:txBody>
      </p:sp>
      <p:pic>
        <p:nvPicPr>
          <p:cNvPr id="175" name="Zástupný obsah 3" descr=""/>
          <p:cNvPicPr/>
          <p:nvPr/>
        </p:nvPicPr>
        <p:blipFill>
          <a:blip r:embed="rId1"/>
          <a:stretch/>
        </p:blipFill>
        <p:spPr>
          <a:xfrm>
            <a:off x="1173240" y="1940760"/>
            <a:ext cx="3730680" cy="2097000"/>
          </a:xfrm>
          <a:prstGeom prst="rect">
            <a:avLst/>
          </a:prstGeom>
          <a:ln w="0">
            <a:noFill/>
          </a:ln>
        </p:spPr>
      </p:pic>
      <p:pic>
        <p:nvPicPr>
          <p:cNvPr id="176" name="Obrázek 4" descr=""/>
          <p:cNvPicPr/>
          <p:nvPr/>
        </p:nvPicPr>
        <p:blipFill>
          <a:blip r:embed="rId2"/>
          <a:stretch/>
        </p:blipFill>
        <p:spPr>
          <a:xfrm>
            <a:off x="6464520" y="1940760"/>
            <a:ext cx="3730680" cy="2103120"/>
          </a:xfrm>
          <a:prstGeom prst="rect">
            <a:avLst/>
          </a:prstGeom>
          <a:ln w="0">
            <a:noFill/>
          </a:ln>
        </p:spPr>
      </p:pic>
      <p:sp>
        <p:nvSpPr>
          <p:cNvPr id="177" name="CustomShape 2"/>
          <p:cNvSpPr/>
          <p:nvPr/>
        </p:nvSpPr>
        <p:spPr>
          <a:xfrm>
            <a:off x="1866960" y="1500480"/>
            <a:ext cx="23432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decorated facade</a:t>
            </a:r>
            <a:endParaRPr b="0" lang="ca-ES" sz="1800" spc="-1" strike="noStrike">
              <a:latin typeface="Arial"/>
            </a:endParaRPr>
          </a:p>
        </p:txBody>
      </p:sp>
      <p:sp>
        <p:nvSpPr>
          <p:cNvPr id="178" name="CustomShape 3"/>
          <p:cNvSpPr/>
          <p:nvPr/>
        </p:nvSpPr>
        <p:spPr>
          <a:xfrm flipH="1">
            <a:off x="7130520" y="1535760"/>
            <a:ext cx="29131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decorated balcony</a:t>
            </a:r>
            <a:endParaRPr b="0" lang="ca-ES" sz="1800" spc="-1" strike="noStrike">
              <a:latin typeface="Arial"/>
            </a:endParaRPr>
          </a:p>
        </p:txBody>
      </p:sp>
      <p:pic>
        <p:nvPicPr>
          <p:cNvPr id="179" name="Obrázek 12" descr=""/>
          <p:cNvPicPr/>
          <p:nvPr/>
        </p:nvPicPr>
        <p:blipFill>
          <a:blip r:embed="rId3"/>
          <a:stretch/>
        </p:blipFill>
        <p:spPr>
          <a:xfrm>
            <a:off x="2185200" y="4290480"/>
            <a:ext cx="1706760" cy="2266920"/>
          </a:xfrm>
          <a:prstGeom prst="rect">
            <a:avLst/>
          </a:prstGeom>
          <a:ln w="0">
            <a:noFill/>
          </a:ln>
        </p:spPr>
      </p:pic>
      <p:pic>
        <p:nvPicPr>
          <p:cNvPr id="180" name="Obrázek 13" descr=""/>
          <p:cNvPicPr/>
          <p:nvPr/>
        </p:nvPicPr>
        <p:blipFill>
          <a:blip r:embed="rId4"/>
          <a:stretch/>
        </p:blipFill>
        <p:spPr>
          <a:xfrm>
            <a:off x="6989760" y="4737240"/>
            <a:ext cx="2619000" cy="1742760"/>
          </a:xfrm>
          <a:prstGeom prst="rect">
            <a:avLst/>
          </a:prstGeom>
          <a:ln w="0">
            <a:noFill/>
          </a:ln>
        </p:spPr>
      </p:pic>
      <p:pic>
        <p:nvPicPr>
          <p:cNvPr id="181" name="Obrázek 15" descr=""/>
          <p:cNvPicPr/>
          <p:nvPr/>
        </p:nvPicPr>
        <p:blipFill>
          <a:blip r:embed="rId5"/>
          <a:stretch/>
        </p:blipFill>
        <p:spPr>
          <a:xfrm>
            <a:off x="6091200" y="3424320"/>
            <a:ext cx="9000" cy="9000"/>
          </a:xfrm>
          <a:prstGeom prst="rect">
            <a:avLst/>
          </a:prstGeom>
          <a:ln w="0">
            <a:noFill/>
          </a:ln>
        </p:spPr>
      </p:pic>
      <p:sp>
        <p:nvSpPr>
          <p:cNvPr id="182" name="CustomShape 4"/>
          <p:cNvSpPr/>
          <p:nvPr/>
        </p:nvSpPr>
        <p:spPr>
          <a:xfrm>
            <a:off x="4057200" y="5424120"/>
            <a:ext cx="27727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Art-Nouveau windows</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3" name="Obrázek 4" descr=""/>
          <p:cNvPicPr/>
          <p:nvPr/>
        </p:nvPicPr>
        <p:blipFill>
          <a:blip r:embed="rId1"/>
          <a:stretch/>
        </p:blipFill>
        <p:spPr>
          <a:xfrm>
            <a:off x="1999080" y="1359720"/>
            <a:ext cx="3494520" cy="2624760"/>
          </a:xfrm>
          <a:prstGeom prst="rect">
            <a:avLst/>
          </a:prstGeom>
          <a:ln w="0">
            <a:noFill/>
          </a:ln>
        </p:spPr>
      </p:pic>
      <p:pic>
        <p:nvPicPr>
          <p:cNvPr id="184" name="Obrázek 6" descr="Obsah obrázku text, budova, vládní budova&#10;&#10;Popis byl vytvořen automaticky"/>
          <p:cNvPicPr/>
          <p:nvPr/>
        </p:nvPicPr>
        <p:blipFill>
          <a:blip r:embed="rId2"/>
          <a:stretch/>
        </p:blipFill>
        <p:spPr>
          <a:xfrm>
            <a:off x="1067760" y="4280760"/>
            <a:ext cx="4349160" cy="2174400"/>
          </a:xfrm>
          <a:prstGeom prst="rect">
            <a:avLst/>
          </a:prstGeom>
          <a:ln w="0">
            <a:noFill/>
          </a:ln>
        </p:spPr>
      </p:pic>
      <p:pic>
        <p:nvPicPr>
          <p:cNvPr id="185" name="Obrázek 14" descr="Obsah obrázku exteriér, obloha, budova, město&#10;&#10;Popis byl vytvořen automaticky"/>
          <p:cNvPicPr/>
          <p:nvPr/>
        </p:nvPicPr>
        <p:blipFill>
          <a:blip r:embed="rId3"/>
          <a:stretch/>
        </p:blipFill>
        <p:spPr>
          <a:xfrm>
            <a:off x="6347520" y="1708920"/>
            <a:ext cx="3845160" cy="3128400"/>
          </a:xfrm>
          <a:prstGeom prst="rect">
            <a:avLst/>
          </a:prstGeom>
          <a:ln w="0">
            <a:noFill/>
          </a:ln>
        </p:spPr>
      </p:pic>
      <p:sp>
        <p:nvSpPr>
          <p:cNvPr id="186" name="CustomShape 1"/>
          <p:cNvSpPr/>
          <p:nvPr/>
        </p:nvSpPr>
        <p:spPr>
          <a:xfrm>
            <a:off x="284400" y="1477800"/>
            <a:ext cx="1795680" cy="91332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T</a:t>
            </a:r>
            <a:r>
              <a:rPr b="0" lang="en-US" sz="1800" spc="-1" strike="noStrike">
                <a:solidFill>
                  <a:srgbClr val="000000"/>
                </a:solidFill>
                <a:latin typeface="Century Gothic"/>
              </a:rPr>
              <a:t>he Municipal House in Prague</a:t>
            </a:r>
            <a:endParaRPr b="0" lang="ca-ES" sz="1800" spc="-1" strike="noStrike">
              <a:latin typeface="Arial"/>
            </a:endParaRPr>
          </a:p>
        </p:txBody>
      </p:sp>
      <p:sp>
        <p:nvSpPr>
          <p:cNvPr id="187" name="CustomShape 2"/>
          <p:cNvSpPr/>
          <p:nvPr/>
        </p:nvSpPr>
        <p:spPr>
          <a:xfrm>
            <a:off x="5523480" y="5757120"/>
            <a:ext cx="3646800" cy="3646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Grand</a:t>
            </a:r>
            <a:r>
              <a:rPr b="1" lang="cs-CZ" sz="1800" spc="-1" strike="noStrike">
                <a:solidFill>
                  <a:srgbClr val="0e4ead"/>
                </a:solidFill>
                <a:latin typeface="Open Sans"/>
              </a:rPr>
              <a:t> </a:t>
            </a:r>
            <a:r>
              <a:rPr b="0" lang="cs-CZ" sz="1800" spc="-1" strike="noStrike">
                <a:solidFill>
                  <a:srgbClr val="000000"/>
                </a:solidFill>
                <a:latin typeface="Century Gothic"/>
              </a:rPr>
              <a:t>Hotel</a:t>
            </a:r>
            <a:r>
              <a:rPr b="1" lang="cs-CZ" sz="1800" spc="-1" strike="noStrike">
                <a:solidFill>
                  <a:srgbClr val="0e4ead"/>
                </a:solidFill>
                <a:latin typeface="Open Sans"/>
              </a:rPr>
              <a:t> </a:t>
            </a:r>
            <a:r>
              <a:rPr b="0" lang="cs-CZ" sz="1800" spc="-1" strike="noStrike">
                <a:solidFill>
                  <a:srgbClr val="000000"/>
                </a:solidFill>
                <a:latin typeface="Century Gothic"/>
              </a:rPr>
              <a:t>Evropa in Prague</a:t>
            </a:r>
            <a:endParaRPr b="0" lang="ca-ES" sz="1800" spc="-1" strike="noStrike">
              <a:latin typeface="Arial"/>
            </a:endParaRPr>
          </a:p>
        </p:txBody>
      </p:sp>
      <p:sp>
        <p:nvSpPr>
          <p:cNvPr id="188" name="CustomShape 3"/>
          <p:cNvSpPr/>
          <p:nvPr/>
        </p:nvSpPr>
        <p:spPr>
          <a:xfrm>
            <a:off x="5940000" y="1293120"/>
            <a:ext cx="5204880" cy="3646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East Bohemian Museum in Hradec Králové</a:t>
            </a:r>
            <a:endParaRPr b="0" lang="ca-ES" sz="1800" spc="-1" strike="noStrike">
              <a:latin typeface="Arial"/>
            </a:endParaRPr>
          </a:p>
        </p:txBody>
      </p:sp>
      <p:sp>
        <p:nvSpPr>
          <p:cNvPr id="189" name="CustomShape 4"/>
          <p:cNvSpPr/>
          <p:nvPr/>
        </p:nvSpPr>
        <p:spPr>
          <a:xfrm>
            <a:off x="4984920" y="402480"/>
            <a:ext cx="7115040" cy="69984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4000" spc="-1" strike="noStrike" cap="all">
                <a:solidFill>
                  <a:srgbClr val="000000"/>
                </a:solidFill>
                <a:latin typeface="Century Gothic"/>
              </a:rPr>
              <a:t>Art-Nouveau buildings</a:t>
            </a:r>
            <a:endParaRPr b="0" lang="ca-ES"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838080" y="430560"/>
            <a:ext cx="10515240" cy="782280"/>
          </a:xfrm>
          <a:prstGeom prst="rect">
            <a:avLst/>
          </a:prstGeom>
          <a:noFill/>
          <a:ln w="0">
            <a:noFill/>
          </a:ln>
        </p:spPr>
        <p:txBody>
          <a:bodyPr anchor="ctr">
            <a:noAutofit/>
          </a:bodyPr>
          <a:p>
            <a:pPr algn="ctr">
              <a:lnSpc>
                <a:spcPct val="90000"/>
              </a:lnSpc>
            </a:pPr>
            <a:r>
              <a:rPr b="1" lang="cs-CZ" sz="4000" spc="-1" strike="noStrike" u="sng" cap="all">
                <a:solidFill>
                  <a:srgbClr val="000000"/>
                </a:solidFill>
                <a:uFillTx/>
                <a:latin typeface="Century Gothic"/>
              </a:rPr>
              <a:t>Index:</a:t>
            </a:r>
            <a:endParaRPr b="0" lang="en-US" sz="4000" spc="-1" strike="noStrike">
              <a:solidFill>
                <a:srgbClr val="000000"/>
              </a:solidFill>
              <a:latin typeface="Century Gothic"/>
            </a:endParaRPr>
          </a:p>
        </p:txBody>
      </p:sp>
      <p:sp>
        <p:nvSpPr>
          <p:cNvPr id="89" name="TextShape 2"/>
          <p:cNvSpPr txBox="1"/>
          <p:nvPr/>
        </p:nvSpPr>
        <p:spPr>
          <a:xfrm>
            <a:off x="838080" y="1371600"/>
            <a:ext cx="10515240" cy="4804920"/>
          </a:xfrm>
          <a:prstGeom prst="rect">
            <a:avLst/>
          </a:prstGeom>
          <a:noFill/>
          <a:ln w="0">
            <a:noFill/>
          </a:ln>
        </p:spPr>
        <p:txBody>
          <a:bodyPr>
            <a:noAutofit/>
          </a:bodyPr>
          <a:p>
            <a:pPr>
              <a:lnSpc>
                <a:spcPct val="90000"/>
              </a:lnSpc>
              <a:spcBef>
                <a:spcPts val="1001"/>
              </a:spcBef>
              <a:tabLst>
                <a:tab algn="l" pos="0"/>
              </a:tabLst>
            </a:pPr>
            <a:r>
              <a:rPr b="1" lang="en-GB" sz="2400" spc="-1" strike="noStrike">
                <a:solidFill>
                  <a:srgbClr val="000000"/>
                </a:solidFill>
                <a:latin typeface="Century Gothic"/>
                <a:ea typeface="Calibri"/>
              </a:rPr>
              <a:t>Romanesque architecture</a:t>
            </a:r>
            <a:endParaRPr b="0" lang="en-US" sz="2400" spc="-1" strike="noStrike">
              <a:solidFill>
                <a:srgbClr val="000000"/>
              </a:solidFill>
              <a:latin typeface="Century Gothic"/>
            </a:endParaRPr>
          </a:p>
          <a:p>
            <a:pPr>
              <a:lnSpc>
                <a:spcPct val="90000"/>
              </a:lnSpc>
              <a:spcBef>
                <a:spcPts val="1001"/>
              </a:spcBef>
              <a:tabLst>
                <a:tab algn="l" pos="0"/>
              </a:tabLst>
            </a:pPr>
            <a:r>
              <a:rPr b="1" lang="en-GB" sz="2400" spc="-1" strike="noStrike">
                <a:solidFill>
                  <a:srgbClr val="000000"/>
                </a:solidFill>
                <a:latin typeface="Century Gothic"/>
                <a:ea typeface="Calibri"/>
              </a:rPr>
              <a:t>Gothic</a:t>
            </a:r>
            <a:r>
              <a:rPr b="1" lang="en-GB" sz="2400" spc="-1" strike="noStrike">
                <a:solidFill>
                  <a:srgbClr val="000000"/>
                </a:solidFill>
                <a:latin typeface="Century Gothic"/>
                <a:ea typeface="Calibri"/>
              </a:rPr>
              <a:t>	</a:t>
            </a:r>
            <a:endParaRPr b="0" lang="en-US" sz="2400" spc="-1" strike="noStrike">
              <a:solidFill>
                <a:srgbClr val="000000"/>
              </a:solidFill>
              <a:latin typeface="Century Gothic"/>
            </a:endParaRPr>
          </a:p>
          <a:p>
            <a:pPr>
              <a:lnSpc>
                <a:spcPct val="90000"/>
              </a:lnSpc>
              <a:spcBef>
                <a:spcPts val="1001"/>
              </a:spcBef>
              <a:tabLst>
                <a:tab algn="l" pos="0"/>
              </a:tabLst>
            </a:pPr>
            <a:r>
              <a:rPr b="1" lang="en-GB" sz="2400" spc="-1" strike="noStrike">
                <a:solidFill>
                  <a:srgbClr val="000000"/>
                </a:solidFill>
                <a:latin typeface="Century Gothic"/>
                <a:ea typeface="Calibri"/>
              </a:rPr>
              <a:t>Renaissance</a:t>
            </a:r>
            <a:r>
              <a:rPr b="1" lang="en-GB" sz="2400" spc="-1" strike="noStrike">
                <a:solidFill>
                  <a:srgbClr val="000000"/>
                </a:solidFill>
                <a:latin typeface="Century Gothic"/>
                <a:ea typeface="Calibri"/>
              </a:rPr>
              <a:t>	</a:t>
            </a:r>
            <a:endParaRPr b="0" lang="en-US" sz="2400" spc="-1" strike="noStrike">
              <a:solidFill>
                <a:srgbClr val="000000"/>
              </a:solidFill>
              <a:latin typeface="Century Gothic"/>
            </a:endParaRPr>
          </a:p>
          <a:p>
            <a:pPr>
              <a:lnSpc>
                <a:spcPct val="90000"/>
              </a:lnSpc>
              <a:spcBef>
                <a:spcPts val="1001"/>
              </a:spcBef>
              <a:tabLst>
                <a:tab algn="l" pos="0"/>
              </a:tabLst>
            </a:pPr>
            <a:r>
              <a:rPr b="1" lang="en-GB" sz="2400" spc="-1" strike="noStrike">
                <a:solidFill>
                  <a:srgbClr val="000000"/>
                </a:solidFill>
                <a:latin typeface="Century Gothic"/>
                <a:ea typeface="Calibri"/>
              </a:rPr>
              <a:t>Baroque</a:t>
            </a:r>
            <a:endParaRPr b="0" lang="en-US" sz="2400" spc="-1" strike="noStrike">
              <a:solidFill>
                <a:srgbClr val="000000"/>
              </a:solidFill>
              <a:latin typeface="Century Gothic"/>
            </a:endParaRPr>
          </a:p>
          <a:p>
            <a:pPr>
              <a:lnSpc>
                <a:spcPct val="90000"/>
              </a:lnSpc>
              <a:spcBef>
                <a:spcPts val="1001"/>
              </a:spcBef>
              <a:tabLst>
                <a:tab algn="l" pos="0"/>
              </a:tabLst>
            </a:pPr>
            <a:r>
              <a:rPr b="1" lang="en-GB" sz="2400" spc="-1" strike="noStrike">
                <a:solidFill>
                  <a:srgbClr val="000000"/>
                </a:solidFill>
                <a:latin typeface="Century Gothic"/>
                <a:ea typeface="Calibri"/>
              </a:rPr>
              <a:t>Neo-cla</a:t>
            </a:r>
            <a:r>
              <a:rPr b="1" lang="cs-CZ" sz="2400" spc="-1" strike="noStrike">
                <a:solidFill>
                  <a:srgbClr val="000000"/>
                </a:solidFill>
                <a:latin typeface="Century Gothic"/>
                <a:ea typeface="Calibri"/>
              </a:rPr>
              <a:t>s</a:t>
            </a:r>
            <a:r>
              <a:rPr b="1" lang="en-GB" sz="2400" spc="-1" strike="noStrike">
                <a:solidFill>
                  <a:srgbClr val="000000"/>
                </a:solidFill>
                <a:latin typeface="Century Gothic"/>
                <a:ea typeface="Calibri"/>
              </a:rPr>
              <a:t>sicism and Romantism</a:t>
            </a:r>
            <a:endParaRPr b="0" lang="en-US" sz="2400" spc="-1" strike="noStrike">
              <a:solidFill>
                <a:srgbClr val="000000"/>
              </a:solidFill>
              <a:latin typeface="Century Gothic"/>
            </a:endParaRPr>
          </a:p>
          <a:p>
            <a:pPr>
              <a:lnSpc>
                <a:spcPct val="90000"/>
              </a:lnSpc>
              <a:spcBef>
                <a:spcPts val="1001"/>
              </a:spcBef>
              <a:tabLst>
                <a:tab algn="l" pos="0"/>
              </a:tabLst>
            </a:pPr>
            <a:r>
              <a:rPr b="1" lang="en-GB" sz="2400" spc="-1" strike="noStrike">
                <a:solidFill>
                  <a:srgbClr val="000000"/>
                </a:solidFill>
                <a:latin typeface="Century Gothic"/>
                <a:ea typeface="Calibri"/>
              </a:rPr>
              <a:t>Art-Nouveau</a:t>
            </a:r>
            <a:endParaRPr b="0" lang="en-US" sz="2400" spc="-1" strike="noStrike">
              <a:solidFill>
                <a:srgbClr val="000000"/>
              </a:solidFill>
              <a:latin typeface="Century Gothic"/>
            </a:endParaRPr>
          </a:p>
          <a:p>
            <a:pPr>
              <a:lnSpc>
                <a:spcPct val="90000"/>
              </a:lnSpc>
              <a:spcBef>
                <a:spcPts val="1001"/>
              </a:spcBef>
              <a:tabLst>
                <a:tab algn="l" pos="0"/>
              </a:tabLst>
            </a:pPr>
            <a:r>
              <a:rPr b="1" lang="en-GB" sz="2400" spc="-1" strike="noStrike">
                <a:solidFill>
                  <a:srgbClr val="000000"/>
                </a:solidFill>
                <a:latin typeface="Century Gothic"/>
                <a:ea typeface="Calibri"/>
              </a:rPr>
              <a:t>Czech Cubism and Rondocubism</a:t>
            </a:r>
            <a:endParaRPr b="0" lang="en-US" sz="2400" spc="-1" strike="noStrike">
              <a:solidFill>
                <a:srgbClr val="000000"/>
              </a:solidFill>
              <a:latin typeface="Century Gothic"/>
            </a:endParaRPr>
          </a:p>
          <a:p>
            <a:pPr>
              <a:lnSpc>
                <a:spcPct val="90000"/>
              </a:lnSpc>
              <a:spcBef>
                <a:spcPts val="1001"/>
              </a:spcBef>
              <a:tabLst>
                <a:tab algn="l" pos="0"/>
              </a:tabLst>
            </a:pPr>
            <a:r>
              <a:rPr b="1" lang="en-GB" sz="2400" spc="-1" strike="noStrike">
                <a:solidFill>
                  <a:srgbClr val="000000"/>
                </a:solidFill>
                <a:latin typeface="Century Gothic"/>
                <a:ea typeface="Calibri"/>
              </a:rPr>
              <a:t>Functionalism</a:t>
            </a:r>
            <a:endParaRPr b="0" lang="en-US" sz="2400" spc="-1" strike="noStrike">
              <a:solidFill>
                <a:srgbClr val="000000"/>
              </a:solidFill>
              <a:latin typeface="Century Gothic"/>
            </a:endParaRPr>
          </a:p>
          <a:p>
            <a:pPr>
              <a:lnSpc>
                <a:spcPct val="90000"/>
              </a:lnSpc>
              <a:spcBef>
                <a:spcPts val="1001"/>
              </a:spcBef>
              <a:tabLst>
                <a:tab algn="l" pos="0"/>
              </a:tabLst>
            </a:pPr>
            <a:r>
              <a:rPr b="1" lang="en-GB" sz="2400" spc="-1" strike="noStrike">
                <a:solidFill>
                  <a:srgbClr val="000000"/>
                </a:solidFill>
                <a:latin typeface="Century Gothic"/>
                <a:ea typeface="Calibri"/>
              </a:rPr>
              <a:t>Socialist Realism</a:t>
            </a:r>
            <a:endParaRPr b="0" lang="en-US" sz="2400" spc="-1" strike="noStrike">
              <a:solidFill>
                <a:srgbClr val="000000"/>
              </a:solidFill>
              <a:latin typeface="Century Gothic"/>
            </a:endParaRPr>
          </a:p>
          <a:p>
            <a:pPr>
              <a:lnSpc>
                <a:spcPct val="90000"/>
              </a:lnSpc>
              <a:spcBef>
                <a:spcPts val="1001"/>
              </a:spcBef>
              <a:tabLst>
                <a:tab algn="l" pos="0"/>
              </a:tabLst>
            </a:pPr>
            <a:r>
              <a:rPr b="1" lang="en-GB" sz="2400" spc="-1" strike="noStrike">
                <a:solidFill>
                  <a:srgbClr val="000000"/>
                </a:solidFill>
                <a:latin typeface="Century Gothic"/>
                <a:ea typeface="Calibri"/>
              </a:rPr>
              <a:t>Postmodern architecture</a:t>
            </a:r>
            <a:endParaRPr b="0" lang="en-US" sz="2400" spc="-1" strike="noStrike">
              <a:solidFill>
                <a:srgbClr val="000000"/>
              </a:solidFill>
              <a:latin typeface="Century Gothic"/>
            </a:endParaRPr>
          </a:p>
          <a:p>
            <a:pPr>
              <a:lnSpc>
                <a:spcPct val="90000"/>
              </a:lnSpc>
              <a:spcBef>
                <a:spcPts val="1001"/>
              </a:spcBef>
              <a:tabLst>
                <a:tab algn="l" pos="0"/>
              </a:tabLst>
            </a:pPr>
            <a:endParaRPr b="0" lang="en-US" sz="24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2895480" y="764280"/>
            <a:ext cx="8610120" cy="1292760"/>
          </a:xfrm>
          <a:prstGeom prst="rect">
            <a:avLst/>
          </a:prstGeom>
          <a:noFill/>
          <a:ln w="0">
            <a:noFill/>
          </a:ln>
        </p:spPr>
        <p:txBody>
          <a:bodyPr anchor="ctr">
            <a:noAutofit/>
          </a:bodyPr>
          <a:p>
            <a:pPr algn="r">
              <a:lnSpc>
                <a:spcPct val="90000"/>
              </a:lnSpc>
            </a:pPr>
            <a:r>
              <a:rPr b="0" lang="en-US" sz="4000" spc="-1" strike="noStrike" cap="all">
                <a:solidFill>
                  <a:srgbClr val="000000"/>
                </a:solidFill>
                <a:latin typeface="Century Gothic"/>
              </a:rPr>
              <a:t>7/ Czech Cubism and Rondocubism</a:t>
            </a:r>
            <a:endParaRPr b="0" lang="en-US" sz="4000" spc="-1" strike="noStrike">
              <a:solidFill>
                <a:srgbClr val="000000"/>
              </a:solidFill>
              <a:latin typeface="Century Gothic"/>
            </a:endParaRPr>
          </a:p>
        </p:txBody>
      </p:sp>
      <p:sp>
        <p:nvSpPr>
          <p:cNvPr id="191" name="TextShape 2"/>
          <p:cNvSpPr txBox="1"/>
          <p:nvPr/>
        </p:nvSpPr>
        <p:spPr>
          <a:xfrm>
            <a:off x="685800" y="2577240"/>
            <a:ext cx="10820160" cy="3895200"/>
          </a:xfrm>
          <a:prstGeom prst="rect">
            <a:avLst/>
          </a:prstGeom>
          <a:noFill/>
          <a:ln w="0">
            <a:noFill/>
          </a:ln>
        </p:spPr>
        <p:txBody>
          <a:bodyPr>
            <a:normAutofit/>
          </a:bodyPr>
          <a:p>
            <a:pPr marL="228600" indent="-323640">
              <a:lnSpc>
                <a:spcPct val="107000"/>
              </a:lnSpc>
              <a:spcBef>
                <a:spcPts val="2999"/>
              </a:spcBef>
              <a:buClr>
                <a:srgbClr val="000000"/>
              </a:buClr>
              <a:buFont typeface="Wingdings" charset="2"/>
              <a:buChar char=""/>
            </a:pPr>
            <a:r>
              <a:rPr b="0" lang="cs-CZ" sz="2400" spc="-1" strike="noStrike">
                <a:solidFill>
                  <a:srgbClr val="000000"/>
                </a:solidFill>
                <a:latin typeface="Century Gothic"/>
              </a:rPr>
              <a:t>cca 1910 – 1920s</a:t>
            </a:r>
            <a:endParaRPr b="0" lang="en-US" sz="2400" spc="-1" strike="noStrike">
              <a:solidFill>
                <a:srgbClr val="000000"/>
              </a:solidFill>
              <a:latin typeface="Century Gothic"/>
            </a:endParaRPr>
          </a:p>
          <a:p>
            <a:pPr marL="228600" indent="-323640">
              <a:lnSpc>
                <a:spcPts val="3501"/>
              </a:lnSpc>
              <a:spcBef>
                <a:spcPts val="2999"/>
              </a:spcBef>
              <a:buClr>
                <a:srgbClr val="000000"/>
              </a:buClr>
              <a:buFont typeface="Wingdings" charset="2"/>
              <a:buChar char=""/>
            </a:pPr>
            <a:r>
              <a:rPr b="0" lang="cs-CZ" sz="2400" spc="-1" strike="noStrike">
                <a:solidFill>
                  <a:srgbClr val="000000"/>
                </a:solidFill>
                <a:latin typeface="Century Gothic"/>
              </a:rPr>
              <a:t>Main features: </a:t>
            </a:r>
            <a:r>
              <a:rPr b="0" lang="en-US" sz="2400" spc="-1" strike="noStrike">
                <a:solidFill>
                  <a:srgbClr val="000000"/>
                </a:solidFill>
                <a:latin typeface="Century Gothic"/>
              </a:rPr>
              <a:t>sharp edges,</a:t>
            </a:r>
            <a:r>
              <a:rPr b="0" lang="cs-CZ" sz="2400" spc="-1" strike="noStrike">
                <a:solidFill>
                  <a:srgbClr val="000000"/>
                </a:solidFill>
                <a:latin typeface="Century Gothic"/>
              </a:rPr>
              <a:t> geometric patterns</a:t>
            </a:r>
            <a:r>
              <a:rPr b="0" lang="en-US" sz="2400" spc="-1" strike="noStrike">
                <a:solidFill>
                  <a:srgbClr val="000000"/>
                </a:solidFill>
                <a:latin typeface="Century Gothic"/>
              </a:rPr>
              <a:t> intersecting planes, crystalline structures</a:t>
            </a:r>
            <a:endParaRPr b="0" lang="en-US" sz="2400" spc="-1" strike="noStrike">
              <a:solidFill>
                <a:srgbClr val="000000"/>
              </a:solidFill>
              <a:latin typeface="Century Gothic"/>
            </a:endParaRPr>
          </a:p>
        </p:txBody>
      </p:sp>
      <p:sp>
        <p:nvSpPr>
          <p:cNvPr id="192" name="CustomShape 3"/>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Shape 1"/>
          <p:cNvSpPr txBox="1"/>
          <p:nvPr/>
        </p:nvSpPr>
        <p:spPr>
          <a:xfrm>
            <a:off x="3693240" y="764280"/>
            <a:ext cx="7812720" cy="1292760"/>
          </a:xfrm>
          <a:prstGeom prst="rect">
            <a:avLst/>
          </a:prstGeom>
          <a:noFill/>
          <a:ln w="0">
            <a:noFill/>
          </a:ln>
        </p:spPr>
        <p:txBody>
          <a:bodyPr anchor="ctr">
            <a:noAutofit/>
          </a:bodyPr>
          <a:p>
            <a:pPr algn="ctr">
              <a:lnSpc>
                <a:spcPct val="90000"/>
              </a:lnSpc>
            </a:pPr>
            <a:r>
              <a:rPr b="0" lang="cs-CZ" sz="4000" spc="-1" strike="noStrike" cap="all">
                <a:solidFill>
                  <a:srgbClr val="000000"/>
                </a:solidFill>
                <a:latin typeface="Century Gothic"/>
              </a:rPr>
              <a:t>CUBISM AND RONDOCUBISM MAIN FEATURES</a:t>
            </a:r>
            <a:endParaRPr b="0" lang="en-US" sz="4000" spc="-1" strike="noStrike">
              <a:solidFill>
                <a:srgbClr val="000000"/>
              </a:solidFill>
              <a:latin typeface="Century Gothic"/>
            </a:endParaRPr>
          </a:p>
        </p:txBody>
      </p:sp>
      <p:pic>
        <p:nvPicPr>
          <p:cNvPr id="194" name="Zástupný obsah 10" descr=""/>
          <p:cNvPicPr/>
          <p:nvPr/>
        </p:nvPicPr>
        <p:blipFill>
          <a:blip r:embed="rId1"/>
          <a:stretch/>
        </p:blipFill>
        <p:spPr>
          <a:xfrm>
            <a:off x="1096200" y="2872800"/>
            <a:ext cx="4442400" cy="2968920"/>
          </a:xfrm>
          <a:prstGeom prst="rect">
            <a:avLst/>
          </a:prstGeom>
          <a:ln w="0">
            <a:noFill/>
          </a:ln>
        </p:spPr>
      </p:pic>
      <p:sp>
        <p:nvSpPr>
          <p:cNvPr id="195" name="CustomShape 2"/>
          <p:cNvSpPr/>
          <p:nvPr/>
        </p:nvSpPr>
        <p:spPr>
          <a:xfrm flipH="1">
            <a:off x="2316240" y="2415600"/>
            <a:ext cx="16956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sharp edges</a:t>
            </a:r>
            <a:endParaRPr b="0" lang="ca-ES" sz="1800" spc="-1" strike="noStrike">
              <a:latin typeface="Arial"/>
            </a:endParaRPr>
          </a:p>
        </p:txBody>
      </p:sp>
      <p:pic>
        <p:nvPicPr>
          <p:cNvPr id="196" name="Obrázek 13" descr=""/>
          <p:cNvPicPr/>
          <p:nvPr/>
        </p:nvPicPr>
        <p:blipFill>
          <a:blip r:embed="rId2"/>
          <a:stretch/>
        </p:blipFill>
        <p:spPr>
          <a:xfrm>
            <a:off x="6653160" y="2869560"/>
            <a:ext cx="3964680" cy="2973600"/>
          </a:xfrm>
          <a:prstGeom prst="rect">
            <a:avLst/>
          </a:prstGeom>
          <a:ln w="0">
            <a:noFill/>
          </a:ln>
        </p:spPr>
      </p:pic>
      <p:sp>
        <p:nvSpPr>
          <p:cNvPr id="197" name="CustomShape 3"/>
          <p:cNvSpPr/>
          <p:nvPr/>
        </p:nvSpPr>
        <p:spPr>
          <a:xfrm flipH="1">
            <a:off x="7598880" y="2415600"/>
            <a:ext cx="280980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geometric patterns</a:t>
            </a:r>
            <a:endParaRPr b="0" lang="ca-ES" sz="1800" spc="-1" strike="noStrike">
              <a:latin typeface="Arial"/>
            </a:endParaRPr>
          </a:p>
        </p:txBody>
      </p:sp>
      <p:sp>
        <p:nvSpPr>
          <p:cNvPr id="198" name="CustomShape 4"/>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9" name="Obrázek 6" descr="Obsah obrázku tráva, exteriér, obloha, strom&#10;&#10;Popis byl vytvořen automaticky"/>
          <p:cNvPicPr/>
          <p:nvPr/>
        </p:nvPicPr>
        <p:blipFill>
          <a:blip r:embed="rId1"/>
          <a:stretch/>
        </p:blipFill>
        <p:spPr>
          <a:xfrm>
            <a:off x="5747400" y="1737000"/>
            <a:ext cx="3629160" cy="2135160"/>
          </a:xfrm>
          <a:prstGeom prst="rect">
            <a:avLst/>
          </a:prstGeom>
          <a:ln w="0">
            <a:noFill/>
          </a:ln>
        </p:spPr>
      </p:pic>
      <p:pic>
        <p:nvPicPr>
          <p:cNvPr id="200" name="Obrázek 8" descr="Obsah obrázku tráva, exteriér, budova, obloha&#10;&#10;Popis byl vytvořen automaticky"/>
          <p:cNvPicPr/>
          <p:nvPr/>
        </p:nvPicPr>
        <p:blipFill>
          <a:blip r:embed="rId2"/>
          <a:stretch/>
        </p:blipFill>
        <p:spPr>
          <a:xfrm>
            <a:off x="541080" y="1656360"/>
            <a:ext cx="4294440" cy="2215800"/>
          </a:xfrm>
          <a:prstGeom prst="rect">
            <a:avLst/>
          </a:prstGeom>
          <a:ln w="0">
            <a:noFill/>
          </a:ln>
        </p:spPr>
      </p:pic>
      <p:pic>
        <p:nvPicPr>
          <p:cNvPr id="201" name="Obrázek 10" descr="Obsah obrázku budova, exteriér, obloha, tráva&#10;&#10;Popis byl vytvořen automaticky"/>
          <p:cNvPicPr/>
          <p:nvPr/>
        </p:nvPicPr>
        <p:blipFill>
          <a:blip r:embed="rId3"/>
          <a:stretch/>
        </p:blipFill>
        <p:spPr>
          <a:xfrm>
            <a:off x="751320" y="4354920"/>
            <a:ext cx="3072240" cy="2048040"/>
          </a:xfrm>
          <a:prstGeom prst="rect">
            <a:avLst/>
          </a:prstGeom>
          <a:ln w="0">
            <a:noFill/>
          </a:ln>
        </p:spPr>
      </p:pic>
      <p:pic>
        <p:nvPicPr>
          <p:cNvPr id="202" name="Obrázek 12" descr="Obsah obrázku budova, exteriér&#10;&#10;Popis byl vytvořen automaticky"/>
          <p:cNvPicPr/>
          <p:nvPr/>
        </p:nvPicPr>
        <p:blipFill>
          <a:blip r:embed="rId4"/>
          <a:stretch/>
        </p:blipFill>
        <p:spPr>
          <a:xfrm>
            <a:off x="4579200" y="4156560"/>
            <a:ext cx="4098240" cy="2305080"/>
          </a:xfrm>
          <a:prstGeom prst="rect">
            <a:avLst/>
          </a:prstGeom>
          <a:ln w="0">
            <a:noFill/>
          </a:ln>
        </p:spPr>
      </p:pic>
      <p:sp>
        <p:nvSpPr>
          <p:cNvPr id="203" name="CustomShape 1"/>
          <p:cNvSpPr/>
          <p:nvPr/>
        </p:nvSpPr>
        <p:spPr>
          <a:xfrm>
            <a:off x="8890920" y="5586480"/>
            <a:ext cx="2549520" cy="914760"/>
          </a:xfrm>
          <a:prstGeom prst="rect">
            <a:avLst/>
          </a:prstGeom>
          <a:noFill/>
          <a:ln w="0">
            <a:noFill/>
          </a:ln>
        </p:spPr>
        <p:style>
          <a:lnRef idx="0"/>
          <a:fillRef idx="0"/>
          <a:effectRef idx="0"/>
          <a:fontRef idx="minor"/>
        </p:style>
        <p:txBody>
          <a:bodyPr>
            <a:spAutoFit/>
          </a:bodyPr>
          <a:p>
            <a:pPr>
              <a:lnSpc>
                <a:spcPct val="100000"/>
              </a:lnSpc>
              <a:tabLst>
                <a:tab algn="l" pos="0"/>
              </a:tabLst>
            </a:pPr>
            <a:r>
              <a:rPr b="0" lang="en-US" sz="1800" spc="-1" strike="noStrike">
                <a:latin typeface="Century Gothic"/>
              </a:rPr>
              <a:t>The House at the Black Madonna</a:t>
            </a:r>
            <a:r>
              <a:rPr b="0" lang="cs-CZ" sz="1800" spc="-1" strike="noStrike">
                <a:latin typeface="Century Gothic"/>
              </a:rPr>
              <a:t> in Prague</a:t>
            </a:r>
            <a:endParaRPr b="0" lang="ca-ES" sz="1800" spc="-1" strike="noStrike">
              <a:latin typeface="Arial"/>
            </a:endParaRPr>
          </a:p>
        </p:txBody>
      </p:sp>
      <p:sp>
        <p:nvSpPr>
          <p:cNvPr id="204" name="CustomShape 2"/>
          <p:cNvSpPr/>
          <p:nvPr/>
        </p:nvSpPr>
        <p:spPr>
          <a:xfrm>
            <a:off x="9442080" y="2798640"/>
            <a:ext cx="2673360" cy="63900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Kovařovic Villa in Prague</a:t>
            </a:r>
            <a:endParaRPr b="0" lang="ca-ES" sz="1800" spc="-1" strike="noStrike">
              <a:latin typeface="Arial"/>
            </a:endParaRPr>
          </a:p>
        </p:txBody>
      </p:sp>
      <p:sp>
        <p:nvSpPr>
          <p:cNvPr id="205" name="CustomShape 3"/>
          <p:cNvSpPr/>
          <p:nvPr/>
        </p:nvSpPr>
        <p:spPr>
          <a:xfrm>
            <a:off x="1076760" y="1230840"/>
            <a:ext cx="3223080" cy="3646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Thermal Baths in Bohdaneč</a:t>
            </a:r>
            <a:endParaRPr b="0" lang="ca-ES" sz="1800" spc="-1" strike="noStrike">
              <a:latin typeface="Arial"/>
            </a:endParaRPr>
          </a:p>
        </p:txBody>
      </p:sp>
      <p:sp>
        <p:nvSpPr>
          <p:cNvPr id="206" name="CustomShape 4"/>
          <p:cNvSpPr/>
          <p:nvPr/>
        </p:nvSpPr>
        <p:spPr>
          <a:xfrm>
            <a:off x="1062000" y="3930480"/>
            <a:ext cx="2761560" cy="3646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Bauer Villa in Libodřice</a:t>
            </a:r>
            <a:endParaRPr b="0" lang="ca-ES" sz="1800" spc="-1" strike="noStrike">
              <a:latin typeface="Arial"/>
            </a:endParaRPr>
          </a:p>
        </p:txBody>
      </p:sp>
      <p:sp>
        <p:nvSpPr>
          <p:cNvPr id="207" name="CustomShape 5"/>
          <p:cNvSpPr/>
          <p:nvPr/>
        </p:nvSpPr>
        <p:spPr>
          <a:xfrm>
            <a:off x="5111640" y="348480"/>
            <a:ext cx="6820920" cy="1309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4000" spc="-1" strike="noStrike">
                <a:solidFill>
                  <a:srgbClr val="000000"/>
                </a:solidFill>
                <a:latin typeface="Century Gothic"/>
              </a:rPr>
              <a:t>CZECH CUBISM AND RONDOCUBISM BUILDINGS</a:t>
            </a:r>
            <a:endParaRPr b="0" lang="ca-ES" sz="40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2895480" y="764280"/>
            <a:ext cx="8610120" cy="1292760"/>
          </a:xfrm>
          <a:prstGeom prst="rect">
            <a:avLst/>
          </a:prstGeom>
          <a:noFill/>
          <a:ln w="0">
            <a:noFill/>
          </a:ln>
        </p:spPr>
        <p:txBody>
          <a:bodyPr anchor="ctr">
            <a:noAutofit/>
          </a:bodyPr>
          <a:p>
            <a:pPr algn="r">
              <a:lnSpc>
                <a:spcPct val="90000"/>
              </a:lnSpc>
            </a:pPr>
            <a:r>
              <a:rPr b="0" lang="cs-CZ" sz="4000" spc="-1" strike="noStrike" cap="all">
                <a:solidFill>
                  <a:srgbClr val="000000"/>
                </a:solidFill>
                <a:latin typeface="Century Gothic"/>
              </a:rPr>
              <a:t>8/ Functionalism</a:t>
            </a:r>
            <a:endParaRPr b="0" lang="en-US" sz="4000" spc="-1" strike="noStrike">
              <a:solidFill>
                <a:srgbClr val="000000"/>
              </a:solidFill>
              <a:latin typeface="Century Gothic"/>
            </a:endParaRPr>
          </a:p>
        </p:txBody>
      </p:sp>
      <p:sp>
        <p:nvSpPr>
          <p:cNvPr id="209" name="TextShape 2"/>
          <p:cNvSpPr txBox="1"/>
          <p:nvPr/>
        </p:nvSpPr>
        <p:spPr>
          <a:xfrm>
            <a:off x="685800" y="2298960"/>
            <a:ext cx="10820160" cy="2377080"/>
          </a:xfrm>
          <a:prstGeom prst="rect">
            <a:avLst/>
          </a:prstGeom>
          <a:noFill/>
          <a:ln w="0">
            <a:noFill/>
          </a:ln>
        </p:spPr>
        <p:txBody>
          <a:bodyPr>
            <a:normAutofit/>
          </a:bodyPr>
          <a:p>
            <a:pPr marL="228600" indent="-323640">
              <a:lnSpc>
                <a:spcPct val="107000"/>
              </a:lnSpc>
              <a:spcBef>
                <a:spcPts val="2999"/>
              </a:spcBef>
              <a:buClr>
                <a:srgbClr val="000000"/>
              </a:buClr>
              <a:buFont typeface="Wingdings" charset="2"/>
              <a:buChar char=""/>
            </a:pPr>
            <a:r>
              <a:rPr b="0" lang="cs-CZ" sz="2400" spc="-1" strike="noStrike">
                <a:solidFill>
                  <a:srgbClr val="000000"/>
                </a:solidFill>
                <a:latin typeface="Century Gothic"/>
              </a:rPr>
              <a:t>1920s – end of 1930s</a:t>
            </a:r>
            <a:endParaRPr b="0" lang="en-US" sz="2400" spc="-1" strike="noStrike">
              <a:solidFill>
                <a:srgbClr val="000000"/>
              </a:solidFill>
              <a:latin typeface="Century Gothic"/>
            </a:endParaRPr>
          </a:p>
          <a:p>
            <a:pPr marL="228600" indent="-323640">
              <a:lnSpc>
                <a:spcPts val="3501"/>
              </a:lnSpc>
              <a:spcBef>
                <a:spcPts val="2999"/>
              </a:spcBef>
              <a:buClr>
                <a:srgbClr val="000000"/>
              </a:buClr>
              <a:buFont typeface="Wingdings" charset="2"/>
              <a:buChar char=""/>
            </a:pPr>
            <a:r>
              <a:rPr b="0" lang="cs-CZ" sz="2400" spc="-1" strike="noStrike">
                <a:solidFill>
                  <a:srgbClr val="000000"/>
                </a:solidFill>
                <a:latin typeface="Century Gothic"/>
              </a:rPr>
              <a:t>M</a:t>
            </a:r>
            <a:r>
              <a:rPr b="0" lang="en-US" sz="2400" spc="-1" strike="noStrike">
                <a:solidFill>
                  <a:srgbClr val="000000"/>
                </a:solidFill>
                <a:latin typeface="Century Gothic"/>
              </a:rPr>
              <a:t>ain features: emphasis on the purpose and function, round windows, flat roofs, low levels of ornamentation and decoration, flat concrete slabs, steel sheets, and even wood beams</a:t>
            </a:r>
            <a:endParaRPr b="0" lang="en-US" sz="24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Shape 1"/>
          <p:cNvSpPr txBox="1"/>
          <p:nvPr/>
        </p:nvSpPr>
        <p:spPr>
          <a:xfrm>
            <a:off x="2895480" y="764280"/>
            <a:ext cx="8610120" cy="984240"/>
          </a:xfrm>
          <a:prstGeom prst="rect">
            <a:avLst/>
          </a:prstGeom>
          <a:noFill/>
          <a:ln w="0">
            <a:noFill/>
          </a:ln>
        </p:spPr>
        <p:txBody>
          <a:bodyPr anchor="ctr">
            <a:normAutofit/>
          </a:bodyPr>
          <a:p>
            <a:pPr algn="r">
              <a:lnSpc>
                <a:spcPct val="90000"/>
              </a:lnSpc>
            </a:pPr>
            <a:r>
              <a:rPr b="0" lang="cs-CZ" sz="4000" spc="-1" strike="noStrike" cap="all">
                <a:solidFill>
                  <a:srgbClr val="000000"/>
                </a:solidFill>
                <a:latin typeface="Century Gothic"/>
              </a:rPr>
              <a:t>FUNCTIONALISM MAIN FEATURES</a:t>
            </a:r>
            <a:endParaRPr b="0" lang="en-US" sz="4000" spc="-1" strike="noStrike">
              <a:solidFill>
                <a:srgbClr val="000000"/>
              </a:solidFill>
              <a:latin typeface="Century Gothic"/>
            </a:endParaRPr>
          </a:p>
        </p:txBody>
      </p:sp>
      <p:pic>
        <p:nvPicPr>
          <p:cNvPr id="211" name="Zástupný obsah 3" descr=""/>
          <p:cNvPicPr/>
          <p:nvPr/>
        </p:nvPicPr>
        <p:blipFill>
          <a:blip r:embed="rId1"/>
          <a:stretch/>
        </p:blipFill>
        <p:spPr>
          <a:xfrm>
            <a:off x="863640" y="2416680"/>
            <a:ext cx="2304000" cy="2304000"/>
          </a:xfrm>
          <a:prstGeom prst="rect">
            <a:avLst/>
          </a:prstGeom>
          <a:ln w="0">
            <a:noFill/>
          </a:ln>
        </p:spPr>
      </p:pic>
      <p:sp>
        <p:nvSpPr>
          <p:cNvPr id="212" name="CustomShape 2"/>
          <p:cNvSpPr/>
          <p:nvPr/>
        </p:nvSpPr>
        <p:spPr>
          <a:xfrm>
            <a:off x="1335600" y="1898280"/>
            <a:ext cx="211248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round windows</a:t>
            </a:r>
            <a:endParaRPr b="0" lang="ca-ES" sz="1800" spc="-1" strike="noStrike">
              <a:latin typeface="Arial"/>
            </a:endParaRPr>
          </a:p>
        </p:txBody>
      </p:sp>
      <p:pic>
        <p:nvPicPr>
          <p:cNvPr id="213" name="Obrázek 6" descr=""/>
          <p:cNvPicPr/>
          <p:nvPr/>
        </p:nvPicPr>
        <p:blipFill>
          <a:blip r:embed="rId2"/>
          <a:stretch/>
        </p:blipFill>
        <p:spPr>
          <a:xfrm>
            <a:off x="6521400" y="2715480"/>
            <a:ext cx="3656880" cy="2776320"/>
          </a:xfrm>
          <a:prstGeom prst="rect">
            <a:avLst/>
          </a:prstGeom>
          <a:ln w="0">
            <a:noFill/>
          </a:ln>
        </p:spPr>
      </p:pic>
      <p:sp>
        <p:nvSpPr>
          <p:cNvPr id="214" name="CustomShape 3"/>
          <p:cNvSpPr/>
          <p:nvPr/>
        </p:nvSpPr>
        <p:spPr>
          <a:xfrm>
            <a:off x="7933680" y="2168640"/>
            <a:ext cx="10897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flat roof</a:t>
            </a:r>
            <a:endParaRPr b="0" lang="ca-ES" sz="1800" spc="-1" strike="noStrike">
              <a:latin typeface="Arial"/>
            </a:endParaRPr>
          </a:p>
        </p:txBody>
      </p:sp>
      <p:pic>
        <p:nvPicPr>
          <p:cNvPr id="215" name="Obrázek 8" descr=""/>
          <p:cNvPicPr/>
          <p:nvPr/>
        </p:nvPicPr>
        <p:blipFill>
          <a:blip r:embed="rId3"/>
          <a:stretch/>
        </p:blipFill>
        <p:spPr>
          <a:xfrm>
            <a:off x="3448440" y="3696480"/>
            <a:ext cx="1802880" cy="2508840"/>
          </a:xfrm>
          <a:prstGeom prst="rect">
            <a:avLst/>
          </a:prstGeom>
          <a:ln w="0">
            <a:noFill/>
          </a:ln>
        </p:spPr>
      </p:pic>
      <p:sp>
        <p:nvSpPr>
          <p:cNvPr id="216" name="CustomShape 4"/>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Obrázek 6" descr="Obsah obrázku tráva, obloha, exteriér, budova&#10;&#10;Popis byl vytvořen automaticky"/>
          <p:cNvPicPr/>
          <p:nvPr/>
        </p:nvPicPr>
        <p:blipFill>
          <a:blip r:embed="rId1"/>
          <a:stretch/>
        </p:blipFill>
        <p:spPr>
          <a:xfrm>
            <a:off x="5665320" y="1603800"/>
            <a:ext cx="4716360" cy="1709640"/>
          </a:xfrm>
          <a:prstGeom prst="rect">
            <a:avLst/>
          </a:prstGeom>
          <a:ln w="0">
            <a:noFill/>
          </a:ln>
        </p:spPr>
      </p:pic>
      <p:pic>
        <p:nvPicPr>
          <p:cNvPr id="218" name="Obrázek 8" descr="Obsah obrázku exteriér, obloha, silnice, budova&#10;&#10;Popis byl vytvořen automaticky"/>
          <p:cNvPicPr/>
          <p:nvPr/>
        </p:nvPicPr>
        <p:blipFill>
          <a:blip r:embed="rId2"/>
          <a:stretch/>
        </p:blipFill>
        <p:spPr>
          <a:xfrm>
            <a:off x="1998720" y="1247760"/>
            <a:ext cx="3344040" cy="2508120"/>
          </a:xfrm>
          <a:prstGeom prst="rect">
            <a:avLst/>
          </a:prstGeom>
          <a:ln w="0">
            <a:noFill/>
          </a:ln>
        </p:spPr>
      </p:pic>
      <p:pic>
        <p:nvPicPr>
          <p:cNvPr id="219" name="Obrázek 10" descr="Obsah obrázku tráva, strom, exteriér, obloha&#10;&#10;Popis byl vytvořen automaticky"/>
          <p:cNvPicPr/>
          <p:nvPr/>
        </p:nvPicPr>
        <p:blipFill>
          <a:blip r:embed="rId3"/>
          <a:stretch/>
        </p:blipFill>
        <p:spPr>
          <a:xfrm>
            <a:off x="927360" y="3940920"/>
            <a:ext cx="2399760" cy="2406600"/>
          </a:xfrm>
          <a:prstGeom prst="rect">
            <a:avLst/>
          </a:prstGeom>
          <a:ln w="0">
            <a:noFill/>
          </a:ln>
        </p:spPr>
      </p:pic>
      <p:pic>
        <p:nvPicPr>
          <p:cNvPr id="220" name="Obrázek 12" descr="Obsah obrázku exteriér, obloha, město, obytný dům&#10;&#10;Popis byl vytvořen automaticky"/>
          <p:cNvPicPr/>
          <p:nvPr/>
        </p:nvPicPr>
        <p:blipFill>
          <a:blip r:embed="rId4"/>
          <a:stretch/>
        </p:blipFill>
        <p:spPr>
          <a:xfrm>
            <a:off x="5938560" y="4152240"/>
            <a:ext cx="4608000" cy="2260080"/>
          </a:xfrm>
          <a:prstGeom prst="rect">
            <a:avLst/>
          </a:prstGeom>
          <a:ln w="0">
            <a:noFill/>
          </a:ln>
        </p:spPr>
      </p:pic>
      <p:sp>
        <p:nvSpPr>
          <p:cNvPr id="221" name="CustomShape 1"/>
          <p:cNvSpPr/>
          <p:nvPr/>
        </p:nvSpPr>
        <p:spPr>
          <a:xfrm>
            <a:off x="352800" y="1524240"/>
            <a:ext cx="1727640" cy="63900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Olomouc Crematorium</a:t>
            </a:r>
            <a:endParaRPr b="0" lang="ca-ES" sz="1800" spc="-1" strike="noStrike">
              <a:latin typeface="Arial"/>
            </a:endParaRPr>
          </a:p>
        </p:txBody>
      </p:sp>
      <p:sp>
        <p:nvSpPr>
          <p:cNvPr id="222" name="CustomShape 2"/>
          <p:cNvSpPr/>
          <p:nvPr/>
        </p:nvSpPr>
        <p:spPr>
          <a:xfrm>
            <a:off x="6849000" y="1223280"/>
            <a:ext cx="3760200" cy="3646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Villa Tugendhat in Brno</a:t>
            </a:r>
            <a:endParaRPr b="0" lang="ca-ES" sz="1800" spc="-1" strike="noStrike">
              <a:latin typeface="Arial"/>
            </a:endParaRPr>
          </a:p>
        </p:txBody>
      </p:sp>
      <p:sp>
        <p:nvSpPr>
          <p:cNvPr id="223" name="CustomShape 3"/>
          <p:cNvSpPr/>
          <p:nvPr/>
        </p:nvSpPr>
        <p:spPr>
          <a:xfrm>
            <a:off x="3471120" y="5195160"/>
            <a:ext cx="2323440" cy="63900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latin typeface="Century Gothic"/>
              </a:rPr>
              <a:t>Tomáš Baťa Memorial in Zlín</a:t>
            </a:r>
            <a:endParaRPr b="0" lang="ca-ES" sz="1800" spc="-1" strike="noStrike">
              <a:latin typeface="Arial"/>
            </a:endParaRPr>
          </a:p>
        </p:txBody>
      </p:sp>
      <p:sp>
        <p:nvSpPr>
          <p:cNvPr id="224" name="CustomShape 4"/>
          <p:cNvSpPr/>
          <p:nvPr/>
        </p:nvSpPr>
        <p:spPr>
          <a:xfrm>
            <a:off x="6285600" y="3756240"/>
            <a:ext cx="4608000" cy="3646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it-IT" sz="1800" spc="-1" strike="noStrike">
                <a:solidFill>
                  <a:srgbClr val="000000"/>
                </a:solidFill>
                <a:latin typeface="Century Gothic"/>
              </a:rPr>
              <a:t>Barrandov</a:t>
            </a:r>
            <a:r>
              <a:rPr b="0" lang="it-IT" sz="1800" spc="-1" strike="noStrike">
                <a:solidFill>
                  <a:srgbClr val="000000"/>
                </a:solidFill>
                <a:latin typeface="Times New Roman"/>
              </a:rPr>
              <a:t> </a:t>
            </a:r>
            <a:r>
              <a:rPr b="0" lang="it-IT" sz="1800" spc="-1" strike="noStrike">
                <a:solidFill>
                  <a:srgbClr val="000000"/>
                </a:solidFill>
                <a:latin typeface="Century Gothic"/>
              </a:rPr>
              <a:t>Film</a:t>
            </a:r>
            <a:r>
              <a:rPr b="0" lang="it-IT" sz="1800" spc="-1" strike="noStrike">
                <a:solidFill>
                  <a:srgbClr val="000000"/>
                </a:solidFill>
                <a:latin typeface="Times New Roman"/>
              </a:rPr>
              <a:t> </a:t>
            </a:r>
            <a:r>
              <a:rPr b="0" lang="it-IT" sz="1800" spc="-1" strike="noStrike">
                <a:solidFill>
                  <a:srgbClr val="000000"/>
                </a:solidFill>
                <a:latin typeface="Century Gothic"/>
              </a:rPr>
              <a:t>Studios</a:t>
            </a:r>
            <a:r>
              <a:rPr b="0" lang="it-IT" sz="1800" spc="-1" strike="noStrike">
                <a:solidFill>
                  <a:srgbClr val="000000"/>
                </a:solidFill>
                <a:latin typeface="Times New Roman"/>
              </a:rPr>
              <a:t> </a:t>
            </a:r>
            <a:r>
              <a:rPr b="0" lang="it-IT" sz="1800" spc="-1" strike="noStrike">
                <a:solidFill>
                  <a:srgbClr val="000000"/>
                </a:solidFill>
                <a:latin typeface="Century Gothic"/>
              </a:rPr>
              <a:t>in</a:t>
            </a:r>
            <a:r>
              <a:rPr b="0" lang="it-IT" sz="1800" spc="-1" strike="noStrike">
                <a:solidFill>
                  <a:srgbClr val="000000"/>
                </a:solidFill>
                <a:latin typeface="Times New Roman"/>
              </a:rPr>
              <a:t> </a:t>
            </a:r>
            <a:r>
              <a:rPr b="0" lang="it-IT" sz="1800" spc="-1" strike="noStrike">
                <a:solidFill>
                  <a:srgbClr val="000000"/>
                </a:solidFill>
                <a:latin typeface="Century Gothic"/>
              </a:rPr>
              <a:t>Prague</a:t>
            </a:r>
            <a:endParaRPr b="0" lang="ca-ES" sz="1800" spc="-1" strike="noStrike">
              <a:latin typeface="Arial"/>
            </a:endParaRPr>
          </a:p>
        </p:txBody>
      </p:sp>
      <p:sp>
        <p:nvSpPr>
          <p:cNvPr id="225" name="CustomShape 5"/>
          <p:cNvSpPr/>
          <p:nvPr/>
        </p:nvSpPr>
        <p:spPr>
          <a:xfrm>
            <a:off x="4662360" y="393120"/>
            <a:ext cx="7854840" cy="69984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4000" spc="-1" strike="noStrike" cap="all">
                <a:solidFill>
                  <a:srgbClr val="000000"/>
                </a:solidFill>
                <a:latin typeface="Century Gothic"/>
              </a:rPr>
              <a:t>Functionalism buildings</a:t>
            </a:r>
            <a:endParaRPr b="0" lang="ca-ES" sz="40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2895480" y="764280"/>
            <a:ext cx="8610120" cy="1292760"/>
          </a:xfrm>
          <a:prstGeom prst="rect">
            <a:avLst/>
          </a:prstGeom>
          <a:noFill/>
          <a:ln w="0">
            <a:noFill/>
          </a:ln>
        </p:spPr>
        <p:txBody>
          <a:bodyPr anchor="ctr">
            <a:noAutofit/>
          </a:bodyPr>
          <a:p>
            <a:pPr algn="r">
              <a:lnSpc>
                <a:spcPct val="90000"/>
              </a:lnSpc>
            </a:pPr>
            <a:r>
              <a:rPr b="0" lang="cs-CZ" sz="4000" spc="-1" strike="noStrike" cap="all">
                <a:solidFill>
                  <a:srgbClr val="000000"/>
                </a:solidFill>
                <a:latin typeface="Century Gothic"/>
              </a:rPr>
              <a:t>9/ Socialist Realism (Sorela)</a:t>
            </a:r>
            <a:endParaRPr b="0" lang="en-US" sz="4000" spc="-1" strike="noStrike">
              <a:solidFill>
                <a:srgbClr val="000000"/>
              </a:solidFill>
              <a:latin typeface="Century Gothic"/>
            </a:endParaRPr>
          </a:p>
        </p:txBody>
      </p:sp>
      <p:sp>
        <p:nvSpPr>
          <p:cNvPr id="227" name="TextShape 2"/>
          <p:cNvSpPr txBox="1"/>
          <p:nvPr/>
        </p:nvSpPr>
        <p:spPr>
          <a:xfrm>
            <a:off x="685800" y="2194560"/>
            <a:ext cx="10820160" cy="4023720"/>
          </a:xfrm>
          <a:prstGeom prst="rect">
            <a:avLst/>
          </a:prstGeom>
          <a:noFill/>
          <a:ln w="0">
            <a:noFill/>
          </a:ln>
        </p:spPr>
        <p:txBody>
          <a:bodyPr>
            <a:normAutofit/>
          </a:bodyPr>
          <a:p>
            <a:pPr marL="228600" indent="-323640">
              <a:lnSpc>
                <a:spcPts val="3501"/>
              </a:lnSpc>
              <a:spcBef>
                <a:spcPts val="2999"/>
              </a:spcBef>
              <a:buClr>
                <a:srgbClr val="000000"/>
              </a:buClr>
              <a:buFont typeface="Wingdings" charset="2"/>
              <a:buChar char=""/>
            </a:pPr>
            <a:r>
              <a:rPr b="0" lang="en-US" sz="2400" spc="-1" strike="noStrike">
                <a:solidFill>
                  <a:srgbClr val="000000"/>
                </a:solidFill>
                <a:latin typeface="Century Gothic"/>
              </a:rPr>
              <a:t>cca 1950</a:t>
            </a:r>
            <a:r>
              <a:rPr b="0" lang="cs-CZ" sz="2400" spc="-1" strike="noStrike">
                <a:solidFill>
                  <a:srgbClr val="000000"/>
                </a:solidFill>
                <a:latin typeface="Century Gothic"/>
              </a:rPr>
              <a:t> </a:t>
            </a:r>
            <a:r>
              <a:rPr b="0" lang="en-US" sz="2400" spc="-1" strike="noStrike">
                <a:solidFill>
                  <a:srgbClr val="000000"/>
                </a:solidFill>
                <a:latin typeface="Century Gothic"/>
              </a:rPr>
              <a:t>–</a:t>
            </a:r>
            <a:r>
              <a:rPr b="0" lang="cs-CZ" sz="2400" spc="-1" strike="noStrike">
                <a:solidFill>
                  <a:srgbClr val="000000"/>
                </a:solidFill>
                <a:latin typeface="Century Gothic"/>
              </a:rPr>
              <a:t> </a:t>
            </a:r>
            <a:r>
              <a:rPr b="0" lang="en-US" sz="2400" spc="-1" strike="noStrike">
                <a:solidFill>
                  <a:srgbClr val="000000"/>
                </a:solidFill>
                <a:latin typeface="Century Gothic"/>
              </a:rPr>
              <a:t>end of 1980s</a:t>
            </a:r>
            <a:endParaRPr b="0" lang="en-US" sz="2400" spc="-1" strike="noStrike">
              <a:solidFill>
                <a:srgbClr val="000000"/>
              </a:solidFill>
              <a:latin typeface="Century Gothic"/>
            </a:endParaRPr>
          </a:p>
          <a:p>
            <a:pPr marL="228600" indent="-323640">
              <a:lnSpc>
                <a:spcPts val="3501"/>
              </a:lnSpc>
              <a:spcBef>
                <a:spcPts val="2999"/>
              </a:spcBef>
              <a:buClr>
                <a:srgbClr val="000000"/>
              </a:buClr>
              <a:buFont typeface="Wingdings" charset="2"/>
              <a:buChar char=""/>
            </a:pPr>
            <a:r>
              <a:rPr b="0" lang="cs-CZ" sz="2400" spc="-1" strike="noStrike">
                <a:solidFill>
                  <a:srgbClr val="000000"/>
                </a:solidFill>
                <a:latin typeface="Century Gothic"/>
              </a:rPr>
              <a:t>Main features: perpendicular streets and rectangular squares, blocks of flats of the same height and form, </a:t>
            </a:r>
            <a:r>
              <a:rPr b="0" lang="en-US" sz="2400" spc="-1" strike="noStrike">
                <a:solidFill>
                  <a:srgbClr val="000000"/>
                </a:solidFill>
                <a:latin typeface="Century Gothic"/>
              </a:rPr>
              <a:t>Classicist columns and triangular or stepped gables, historicising elements on the facades of buildings celebrating national motifs</a:t>
            </a:r>
            <a:endParaRPr b="0" lang="en-US" sz="2400" spc="-1" strike="noStrike">
              <a:solidFill>
                <a:srgbClr val="000000"/>
              </a:solidFill>
              <a:latin typeface="Century Gothic"/>
            </a:endParaRPr>
          </a:p>
        </p:txBody>
      </p:sp>
      <p:sp>
        <p:nvSpPr>
          <p:cNvPr id="228" name="CustomShape 3"/>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2940120" y="652680"/>
            <a:ext cx="8778240" cy="1010880"/>
          </a:xfrm>
          <a:prstGeom prst="rect">
            <a:avLst/>
          </a:prstGeom>
          <a:noFill/>
          <a:ln w="0">
            <a:noFill/>
          </a:ln>
        </p:spPr>
        <p:txBody>
          <a:bodyPr anchor="ctr">
            <a:normAutofit/>
          </a:bodyPr>
          <a:p>
            <a:pPr algn="r">
              <a:lnSpc>
                <a:spcPct val="90000"/>
              </a:lnSpc>
            </a:pPr>
            <a:r>
              <a:rPr b="0" lang="cs-CZ" sz="4000" spc="-1" strike="noStrike" cap="all">
                <a:solidFill>
                  <a:srgbClr val="000000"/>
                </a:solidFill>
                <a:latin typeface="Century Gothic"/>
              </a:rPr>
              <a:t>SOCIALIST REALISM MAIN FEATURES</a:t>
            </a:r>
            <a:endParaRPr b="0" lang="en-US" sz="4000" spc="-1" strike="noStrike">
              <a:solidFill>
                <a:srgbClr val="000000"/>
              </a:solidFill>
              <a:latin typeface="Century Gothic"/>
            </a:endParaRPr>
          </a:p>
        </p:txBody>
      </p:sp>
      <p:pic>
        <p:nvPicPr>
          <p:cNvPr id="230" name="Obrázek 12" descr="Obsah obrázku exteriér&#10;&#10;Popis byl vytvořen automaticky"/>
          <p:cNvPicPr/>
          <p:nvPr/>
        </p:nvPicPr>
        <p:blipFill>
          <a:blip r:embed="rId1"/>
          <a:stretch/>
        </p:blipFill>
        <p:spPr>
          <a:xfrm>
            <a:off x="4957200" y="1748520"/>
            <a:ext cx="3180240" cy="2926440"/>
          </a:xfrm>
          <a:prstGeom prst="rect">
            <a:avLst/>
          </a:prstGeom>
          <a:ln w="0">
            <a:noFill/>
          </a:ln>
        </p:spPr>
      </p:pic>
      <p:pic>
        <p:nvPicPr>
          <p:cNvPr id="231" name="Obrázek 14" descr="Obsah obrázku text, obloha, budova, střecha&#10;&#10;Popis byl vytvořen automaticky"/>
          <p:cNvPicPr/>
          <p:nvPr/>
        </p:nvPicPr>
        <p:blipFill>
          <a:blip r:embed="rId2"/>
          <a:stretch/>
        </p:blipFill>
        <p:spPr>
          <a:xfrm>
            <a:off x="347400" y="3378960"/>
            <a:ext cx="4316400" cy="2826000"/>
          </a:xfrm>
          <a:prstGeom prst="rect">
            <a:avLst/>
          </a:prstGeom>
          <a:ln w="0">
            <a:noFill/>
          </a:ln>
        </p:spPr>
      </p:pic>
      <p:pic>
        <p:nvPicPr>
          <p:cNvPr id="232" name="Obrázek 16" descr="Obsah obrázku budova, obytný dům&#10;&#10;Popis byl vytvořen automaticky"/>
          <p:cNvPicPr/>
          <p:nvPr/>
        </p:nvPicPr>
        <p:blipFill>
          <a:blip r:embed="rId3"/>
          <a:stretch/>
        </p:blipFill>
        <p:spPr>
          <a:xfrm>
            <a:off x="8427600" y="3393000"/>
            <a:ext cx="3416400" cy="2811600"/>
          </a:xfrm>
          <a:prstGeom prst="rect">
            <a:avLst/>
          </a:prstGeom>
          <a:ln w="0">
            <a:noFill/>
          </a:ln>
        </p:spPr>
      </p:pic>
      <p:sp>
        <p:nvSpPr>
          <p:cNvPr id="233" name="CustomShape 2"/>
          <p:cNvSpPr/>
          <p:nvPr/>
        </p:nvSpPr>
        <p:spPr>
          <a:xfrm>
            <a:off x="5638680" y="2971800"/>
            <a:ext cx="914040" cy="914040"/>
          </a:xfrm>
          <a:prstGeom prst="rect">
            <a:avLst/>
          </a:prstGeom>
          <a:noFill/>
          <a:ln w="0">
            <a:noFill/>
          </a:ln>
        </p:spPr>
        <p:style>
          <a:lnRef idx="0"/>
          <a:fillRef idx="0"/>
          <a:effectRef idx="0"/>
          <a:fontRef idx="minor"/>
        </p:style>
      </p:sp>
      <p:sp>
        <p:nvSpPr>
          <p:cNvPr id="234" name="CustomShape 3"/>
          <p:cNvSpPr/>
          <p:nvPr/>
        </p:nvSpPr>
        <p:spPr>
          <a:xfrm>
            <a:off x="5961600" y="4759920"/>
            <a:ext cx="235224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entury Gothic"/>
              </a:rPr>
              <a:t>historicising columns</a:t>
            </a:r>
            <a:br/>
            <a:endParaRPr b="0" lang="ca-ES" sz="1800" spc="-1" strike="noStrike">
              <a:latin typeface="Arial"/>
            </a:endParaRPr>
          </a:p>
        </p:txBody>
      </p:sp>
      <p:sp>
        <p:nvSpPr>
          <p:cNvPr id="235" name="CustomShape 4"/>
          <p:cNvSpPr/>
          <p:nvPr/>
        </p:nvSpPr>
        <p:spPr>
          <a:xfrm>
            <a:off x="763560" y="2611800"/>
            <a:ext cx="385272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entury Gothic"/>
              </a:rPr>
              <a:t>typical decoration of sorela architecture</a:t>
            </a:r>
            <a:endParaRPr b="0" lang="ca-ES" sz="1800" spc="-1" strike="noStrike">
              <a:latin typeface="Arial"/>
            </a:endParaRPr>
          </a:p>
          <a:p>
            <a:pPr>
              <a:lnSpc>
                <a:spcPct val="100000"/>
              </a:lnSpc>
            </a:pPr>
            <a:br/>
            <a:endParaRPr b="0" lang="ca-ES" sz="1800" spc="-1" strike="noStrike">
              <a:latin typeface="Arial"/>
            </a:endParaRPr>
          </a:p>
        </p:txBody>
      </p:sp>
      <p:sp>
        <p:nvSpPr>
          <p:cNvPr id="236" name="CustomShape 5"/>
          <p:cNvSpPr/>
          <p:nvPr/>
        </p:nvSpPr>
        <p:spPr>
          <a:xfrm>
            <a:off x="8894880" y="2611800"/>
            <a:ext cx="2485440" cy="1187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entury Gothic"/>
              </a:rPr>
              <a:t>grey uniformity of sorela blocks of flats</a:t>
            </a:r>
            <a:endParaRPr b="0" lang="ca-ES" sz="1800" spc="-1" strike="noStrike">
              <a:latin typeface="Arial"/>
            </a:endParaRPr>
          </a:p>
          <a:p>
            <a:pPr>
              <a:lnSpc>
                <a:spcPct val="100000"/>
              </a:lnSpc>
            </a:pPr>
            <a:b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7" name="Obrázek 8" descr="Obsah obrázku obloha, exteriér, tráva, budova&#10;&#10;Popis byl vytvořen automaticky"/>
          <p:cNvPicPr/>
          <p:nvPr/>
        </p:nvPicPr>
        <p:blipFill>
          <a:blip r:embed="rId1"/>
          <a:stretch/>
        </p:blipFill>
        <p:spPr>
          <a:xfrm>
            <a:off x="893160" y="1724400"/>
            <a:ext cx="3296520" cy="2198160"/>
          </a:xfrm>
          <a:prstGeom prst="rect">
            <a:avLst/>
          </a:prstGeom>
          <a:ln w="0">
            <a:noFill/>
          </a:ln>
        </p:spPr>
      </p:pic>
      <p:pic>
        <p:nvPicPr>
          <p:cNvPr id="238" name="Obrázek 12" descr="Obsah obrázku město&#10;&#10;Popis byl vytvořen automaticky"/>
          <p:cNvPicPr/>
          <p:nvPr/>
        </p:nvPicPr>
        <p:blipFill>
          <a:blip r:embed="rId2"/>
          <a:stretch/>
        </p:blipFill>
        <p:spPr>
          <a:xfrm>
            <a:off x="893160" y="4388040"/>
            <a:ext cx="3427200" cy="2026440"/>
          </a:xfrm>
          <a:prstGeom prst="rect">
            <a:avLst/>
          </a:prstGeom>
          <a:ln w="0">
            <a:noFill/>
          </a:ln>
        </p:spPr>
      </p:pic>
      <p:pic>
        <p:nvPicPr>
          <p:cNvPr id="239" name="Obrázek 14" descr="Obsah obrázku exteriér, obloha, příroda&#10;&#10;Popis byl vytvořen automaticky"/>
          <p:cNvPicPr/>
          <p:nvPr/>
        </p:nvPicPr>
        <p:blipFill>
          <a:blip r:embed="rId3"/>
          <a:stretch/>
        </p:blipFill>
        <p:spPr>
          <a:xfrm>
            <a:off x="7619040" y="3870000"/>
            <a:ext cx="3988440" cy="2661480"/>
          </a:xfrm>
          <a:prstGeom prst="rect">
            <a:avLst/>
          </a:prstGeom>
          <a:ln w="0">
            <a:noFill/>
          </a:ln>
        </p:spPr>
      </p:pic>
      <p:sp>
        <p:nvSpPr>
          <p:cNvPr id="240" name="CustomShape 1"/>
          <p:cNvSpPr/>
          <p:nvPr/>
        </p:nvSpPr>
        <p:spPr>
          <a:xfrm>
            <a:off x="893160" y="1307160"/>
            <a:ext cx="3427200" cy="3646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Hotel International in Prague</a:t>
            </a:r>
            <a:endParaRPr b="0" lang="ca-ES" sz="1800" spc="-1" strike="noStrike">
              <a:latin typeface="Arial"/>
            </a:endParaRPr>
          </a:p>
        </p:txBody>
      </p:sp>
      <p:sp>
        <p:nvSpPr>
          <p:cNvPr id="241" name="CustomShape 2"/>
          <p:cNvSpPr/>
          <p:nvPr/>
        </p:nvSpPr>
        <p:spPr>
          <a:xfrm>
            <a:off x="4768200" y="5529240"/>
            <a:ext cx="3102840" cy="63900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en-US" sz="1800" spc="-1" strike="noStrike">
                <a:solidFill>
                  <a:srgbClr val="000000"/>
                </a:solidFill>
                <a:latin typeface="Century Gothic"/>
              </a:rPr>
              <a:t>Hotel Thermal in Karlovy Vary</a:t>
            </a:r>
            <a:endParaRPr b="0" lang="ca-ES" sz="1800" spc="-1" strike="noStrike">
              <a:latin typeface="Arial"/>
            </a:endParaRPr>
          </a:p>
        </p:txBody>
      </p:sp>
      <p:sp>
        <p:nvSpPr>
          <p:cNvPr id="242" name="CustomShape 3"/>
          <p:cNvSpPr/>
          <p:nvPr/>
        </p:nvSpPr>
        <p:spPr>
          <a:xfrm>
            <a:off x="1174320" y="3970800"/>
            <a:ext cx="3735720" cy="3646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A housing</a:t>
            </a:r>
            <a:r>
              <a:rPr b="0" lang="cs-CZ" sz="1800" spc="-1" strike="noStrike">
                <a:solidFill>
                  <a:srgbClr val="000000"/>
                </a:solidFill>
                <a:latin typeface="Times New Roman"/>
              </a:rPr>
              <a:t> </a:t>
            </a:r>
            <a:r>
              <a:rPr b="0" lang="cs-CZ" sz="1800" spc="-1" strike="noStrike">
                <a:solidFill>
                  <a:srgbClr val="000000"/>
                </a:solidFill>
                <a:latin typeface="Century Gothic"/>
              </a:rPr>
              <a:t>estate in Prague</a:t>
            </a:r>
            <a:r>
              <a:rPr b="0" lang="cs-CZ" sz="1800" spc="-1" strike="noStrike">
                <a:solidFill>
                  <a:srgbClr val="000000"/>
                </a:solidFill>
                <a:latin typeface="Times New Roman"/>
              </a:rPr>
              <a:t> </a:t>
            </a:r>
            <a:endParaRPr b="0" lang="ca-ES" sz="1800" spc="-1" strike="noStrike">
              <a:latin typeface="Arial"/>
            </a:endParaRPr>
          </a:p>
        </p:txBody>
      </p:sp>
      <p:sp>
        <p:nvSpPr>
          <p:cNvPr id="243" name="CustomShape 4"/>
          <p:cNvSpPr/>
          <p:nvPr/>
        </p:nvSpPr>
        <p:spPr>
          <a:xfrm>
            <a:off x="5601960" y="326160"/>
            <a:ext cx="5625000" cy="69984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4000" spc="-1" strike="noStrike" cap="all">
                <a:solidFill>
                  <a:srgbClr val="000000"/>
                </a:solidFill>
                <a:latin typeface="Century Gothic"/>
              </a:rPr>
              <a:t>Sorela buildings</a:t>
            </a:r>
            <a:endParaRPr b="0" lang="ca-ES" sz="4000" spc="-1" strike="noStrike">
              <a:latin typeface="Arial"/>
            </a:endParaRPr>
          </a:p>
        </p:txBody>
      </p:sp>
      <p:pic>
        <p:nvPicPr>
          <p:cNvPr id="244" name="Obrázek 9" descr="Obsah obrázku budova, exteriér, kámen&#10;&#10;Popis byl vytvořen automaticky"/>
          <p:cNvPicPr/>
          <p:nvPr/>
        </p:nvPicPr>
        <p:blipFill>
          <a:blip r:embed="rId4"/>
          <a:stretch/>
        </p:blipFill>
        <p:spPr>
          <a:xfrm>
            <a:off x="4937760" y="1103040"/>
            <a:ext cx="3427200" cy="2570400"/>
          </a:xfrm>
          <a:prstGeom prst="rect">
            <a:avLst/>
          </a:prstGeom>
          <a:ln w="0">
            <a:noFill/>
          </a:ln>
        </p:spPr>
      </p:pic>
      <p:sp>
        <p:nvSpPr>
          <p:cNvPr id="245" name="CustomShape 5"/>
          <p:cNvSpPr/>
          <p:nvPr/>
        </p:nvSpPr>
        <p:spPr>
          <a:xfrm>
            <a:off x="8564040" y="1857960"/>
            <a:ext cx="2556360" cy="91332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Astronomical clock in Olomouc</a:t>
            </a:r>
            <a:endParaRPr b="0" lang="ca-ES" sz="1800" spc="-1" strike="noStrike">
              <a:latin typeface="Arial"/>
            </a:endParaRPr>
          </a:p>
          <a:p>
            <a:pPr>
              <a:lnSpc>
                <a:spcPct val="100000"/>
              </a:lnSpc>
              <a:tabLst>
                <a:tab algn="l" pos="0"/>
              </a:tabLst>
            </a:pP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2895480" y="764280"/>
            <a:ext cx="8610120" cy="1292760"/>
          </a:xfrm>
          <a:prstGeom prst="rect">
            <a:avLst/>
          </a:prstGeom>
          <a:noFill/>
          <a:ln w="0">
            <a:noFill/>
          </a:ln>
        </p:spPr>
        <p:txBody>
          <a:bodyPr anchor="ctr">
            <a:noAutofit/>
          </a:bodyPr>
          <a:p>
            <a:pPr algn="r">
              <a:lnSpc>
                <a:spcPct val="90000"/>
              </a:lnSpc>
            </a:pPr>
            <a:r>
              <a:rPr b="0" lang="cs-CZ" sz="4000" spc="-1" strike="noStrike" cap="all">
                <a:solidFill>
                  <a:srgbClr val="000000"/>
                </a:solidFill>
                <a:latin typeface="Century Gothic"/>
              </a:rPr>
              <a:t>10/ Postmodern architecturE</a:t>
            </a:r>
            <a:endParaRPr b="0" lang="en-US" sz="4000" spc="-1" strike="noStrike">
              <a:solidFill>
                <a:srgbClr val="000000"/>
              </a:solidFill>
              <a:latin typeface="Century Gothic"/>
            </a:endParaRPr>
          </a:p>
        </p:txBody>
      </p:sp>
      <p:sp>
        <p:nvSpPr>
          <p:cNvPr id="247" name="TextShape 2"/>
          <p:cNvSpPr txBox="1"/>
          <p:nvPr/>
        </p:nvSpPr>
        <p:spPr>
          <a:xfrm>
            <a:off x="685800" y="2297160"/>
            <a:ext cx="10820160" cy="1537200"/>
          </a:xfrm>
          <a:prstGeom prst="rect">
            <a:avLst/>
          </a:prstGeom>
          <a:noFill/>
          <a:ln w="0">
            <a:noFill/>
          </a:ln>
        </p:spPr>
        <p:txBody>
          <a:bodyPr>
            <a:normAutofit/>
          </a:bodyPr>
          <a:p>
            <a:pPr marL="228600" indent="-323640">
              <a:lnSpc>
                <a:spcPct val="127000"/>
              </a:lnSpc>
              <a:spcBef>
                <a:spcPts val="3600"/>
              </a:spcBef>
              <a:buClr>
                <a:srgbClr val="000000"/>
              </a:buClr>
              <a:buFont typeface="Wingdings" charset="2"/>
              <a:buChar char=""/>
            </a:pPr>
            <a:r>
              <a:rPr b="0" lang="cs-CZ" sz="2400" spc="-1" strike="noStrike">
                <a:solidFill>
                  <a:srgbClr val="000000"/>
                </a:solidFill>
                <a:latin typeface="Century Gothic"/>
              </a:rPr>
              <a:t>cca 1990 – now</a:t>
            </a:r>
            <a:endParaRPr b="0" lang="en-US" sz="2400" spc="-1" strike="noStrike">
              <a:solidFill>
                <a:srgbClr val="000000"/>
              </a:solidFill>
              <a:latin typeface="Century Gothic"/>
            </a:endParaRPr>
          </a:p>
          <a:p>
            <a:pPr marL="228600" indent="-323640">
              <a:lnSpc>
                <a:spcPct val="127000"/>
              </a:lnSpc>
              <a:spcBef>
                <a:spcPts val="3600"/>
              </a:spcBef>
              <a:buClr>
                <a:srgbClr val="000000"/>
              </a:buClr>
              <a:buFont typeface="Wingdings" charset="2"/>
              <a:buChar char=""/>
            </a:pPr>
            <a:r>
              <a:rPr b="0" lang="cs-CZ" sz="2400" spc="-1" strike="noStrike">
                <a:solidFill>
                  <a:srgbClr val="000000"/>
                </a:solidFill>
                <a:latin typeface="Century Gothic"/>
              </a:rPr>
              <a:t>Main f</a:t>
            </a:r>
            <a:r>
              <a:rPr b="0" lang="en-US" sz="2400" spc="-1" strike="noStrike">
                <a:solidFill>
                  <a:srgbClr val="000000"/>
                </a:solidFill>
                <a:latin typeface="Century Gothic"/>
              </a:rPr>
              <a:t>eatures: curved forms, decorative elements, asymmetry</a:t>
            </a:r>
            <a:endParaRPr b="0" lang="en-US" sz="2400" spc="-1" strike="noStrike">
              <a:solidFill>
                <a:srgbClr val="000000"/>
              </a:solidFill>
              <a:latin typeface="Century Gothic"/>
            </a:endParaRPr>
          </a:p>
        </p:txBody>
      </p:sp>
      <p:sp>
        <p:nvSpPr>
          <p:cNvPr id="248" name="CustomShape 3"/>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2895480" y="764280"/>
            <a:ext cx="8610120" cy="1292760"/>
          </a:xfrm>
          <a:prstGeom prst="rect">
            <a:avLst/>
          </a:prstGeom>
          <a:noFill/>
          <a:ln w="0">
            <a:noFill/>
          </a:ln>
        </p:spPr>
        <p:txBody>
          <a:bodyPr anchor="ctr">
            <a:noAutofit/>
          </a:bodyPr>
          <a:p>
            <a:pPr algn="r">
              <a:lnSpc>
                <a:spcPct val="90000"/>
              </a:lnSpc>
            </a:pPr>
            <a:r>
              <a:rPr b="0" lang="en-GB" sz="4000" spc="-1" strike="noStrike" cap="all">
                <a:solidFill>
                  <a:srgbClr val="000000"/>
                </a:solidFill>
                <a:latin typeface="Century Gothic"/>
              </a:rPr>
              <a:t>1/ Romanesque architecture</a:t>
            </a:r>
            <a:endParaRPr b="0" lang="en-US" sz="4000" spc="-1" strike="noStrike">
              <a:solidFill>
                <a:srgbClr val="000000"/>
              </a:solidFill>
              <a:latin typeface="Century Gothic"/>
            </a:endParaRPr>
          </a:p>
        </p:txBody>
      </p:sp>
      <p:sp>
        <p:nvSpPr>
          <p:cNvPr id="91" name="TextShape 2"/>
          <p:cNvSpPr txBox="1"/>
          <p:nvPr/>
        </p:nvSpPr>
        <p:spPr>
          <a:xfrm>
            <a:off x="685800" y="2194560"/>
            <a:ext cx="10820160" cy="2899440"/>
          </a:xfrm>
          <a:prstGeom prst="rect">
            <a:avLst/>
          </a:prstGeom>
          <a:noFill/>
          <a:ln w="0">
            <a:noFill/>
          </a:ln>
        </p:spPr>
        <p:txBody>
          <a:bodyPr>
            <a:normAutofit/>
          </a:bodyPr>
          <a:p>
            <a:pPr marL="228600" indent="-323640">
              <a:lnSpc>
                <a:spcPts val="3501"/>
              </a:lnSpc>
              <a:spcBef>
                <a:spcPts val="2999"/>
              </a:spcBef>
              <a:buClr>
                <a:srgbClr val="000000"/>
              </a:buClr>
              <a:buFont typeface="Wingdings" charset="2"/>
              <a:buChar char=""/>
            </a:pPr>
            <a:r>
              <a:rPr b="0" lang="en-GB" sz="2400" spc="-1" strike="noStrike">
                <a:solidFill>
                  <a:srgbClr val="000000"/>
                </a:solidFill>
                <a:latin typeface="Century Gothic"/>
              </a:rPr>
              <a:t>10 century  – half of the 13 century</a:t>
            </a:r>
            <a:endParaRPr b="0" lang="en-US" sz="2400" spc="-1" strike="noStrike">
              <a:solidFill>
                <a:srgbClr val="000000"/>
              </a:solidFill>
              <a:latin typeface="Century Gothic"/>
            </a:endParaRPr>
          </a:p>
          <a:p>
            <a:pPr marL="228600" indent="-323640">
              <a:lnSpc>
                <a:spcPts val="3501"/>
              </a:lnSpc>
              <a:spcBef>
                <a:spcPts val="2999"/>
              </a:spcBef>
              <a:buClr>
                <a:srgbClr val="000000"/>
              </a:buClr>
              <a:buFont typeface="Wingdings" charset="2"/>
              <a:buChar char=""/>
            </a:pPr>
            <a:r>
              <a:rPr b="0" lang="cs-CZ" sz="2400" spc="-1" strike="noStrike">
                <a:solidFill>
                  <a:srgbClr val="000000"/>
                </a:solidFill>
                <a:latin typeface="Century Gothic"/>
                <a:ea typeface="Calibri"/>
              </a:rPr>
              <a:t>main features: Roman semi-circular arch, very thick walls, </a:t>
            </a:r>
            <a:r>
              <a:rPr b="0" lang="cs-CZ" sz="2400" spc="-1" strike="noStrike">
                <a:solidFill>
                  <a:srgbClr val="000000"/>
                </a:solidFill>
                <a:latin typeface="Century Gothic"/>
                <a:ea typeface="Times New Roman"/>
              </a:rPr>
              <a:t>dressed stone, groin vaults, for arcades, barrel vaults (for roofs), arcades, large towers, west-facing entry, large murals, </a:t>
            </a:r>
            <a:r>
              <a:rPr b="0" lang="cs-CZ" sz="2400" spc="-1" strike="noStrike">
                <a:solidFill>
                  <a:srgbClr val="000000"/>
                </a:solidFill>
                <a:latin typeface="Century Gothic"/>
                <a:ea typeface="Calibri"/>
              </a:rPr>
              <a:t>groin vault, barrel vault, semi-circular arch</a:t>
            </a:r>
            <a:endParaRPr b="0" lang="en-US" sz="2400" spc="-1" strike="noStrike">
              <a:solidFill>
                <a:srgbClr val="000000"/>
              </a:solidFill>
              <a:latin typeface="Century Gothic"/>
            </a:endParaRPr>
          </a:p>
        </p:txBody>
      </p:sp>
      <p:sp>
        <p:nvSpPr>
          <p:cNvPr id="92" name="CustomShape 3"/>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2895480" y="764280"/>
            <a:ext cx="8610120" cy="1292760"/>
          </a:xfrm>
          <a:prstGeom prst="rect">
            <a:avLst/>
          </a:prstGeom>
          <a:noFill/>
          <a:ln w="0">
            <a:noFill/>
          </a:ln>
        </p:spPr>
        <p:txBody>
          <a:bodyPr anchor="ctr">
            <a:noAutofit/>
          </a:bodyPr>
          <a:p>
            <a:pPr algn="ctr">
              <a:lnSpc>
                <a:spcPct val="90000"/>
              </a:lnSpc>
            </a:pPr>
            <a:r>
              <a:rPr b="0" lang="cs-CZ" sz="4000" spc="-1" strike="noStrike" cap="all">
                <a:solidFill>
                  <a:srgbClr val="000000"/>
                </a:solidFill>
                <a:latin typeface="Century Gothic"/>
              </a:rPr>
              <a:t>Main features of postmodern architecture</a:t>
            </a:r>
            <a:endParaRPr b="0" lang="en-US" sz="4000" spc="-1" strike="noStrike">
              <a:solidFill>
                <a:srgbClr val="000000"/>
              </a:solidFill>
              <a:latin typeface="Century Gothic"/>
            </a:endParaRPr>
          </a:p>
        </p:txBody>
      </p:sp>
      <p:pic>
        <p:nvPicPr>
          <p:cNvPr id="250" name="Obrázek 5" descr="Obsah obrázku text, červená, budova&#10;&#10;Popis byl vytvořen automaticky"/>
          <p:cNvPicPr/>
          <p:nvPr/>
        </p:nvPicPr>
        <p:blipFill>
          <a:blip r:embed="rId1"/>
          <a:stretch/>
        </p:blipFill>
        <p:spPr>
          <a:xfrm>
            <a:off x="1296000" y="2448000"/>
            <a:ext cx="2025720" cy="3911760"/>
          </a:xfrm>
          <a:prstGeom prst="rect">
            <a:avLst/>
          </a:prstGeom>
          <a:ln w="0">
            <a:noFill/>
          </a:ln>
        </p:spPr>
      </p:pic>
      <p:sp>
        <p:nvSpPr>
          <p:cNvPr id="251" name="CustomShape 2"/>
          <p:cNvSpPr/>
          <p:nvPr/>
        </p:nvSpPr>
        <p:spPr>
          <a:xfrm flipH="1">
            <a:off x="1560240" y="1990800"/>
            <a:ext cx="191088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asymmetry</a:t>
            </a:r>
            <a:endParaRPr b="0" lang="ca-ES" sz="1800" spc="-1" strike="noStrike">
              <a:latin typeface="Arial"/>
            </a:endParaRPr>
          </a:p>
        </p:txBody>
      </p:sp>
      <p:sp>
        <p:nvSpPr>
          <p:cNvPr id="252" name="CustomShape 3"/>
          <p:cNvSpPr/>
          <p:nvPr/>
        </p:nvSpPr>
        <p:spPr>
          <a:xfrm>
            <a:off x="6755400" y="2437200"/>
            <a:ext cx="191088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curved forms</a:t>
            </a:r>
            <a:endParaRPr b="0" lang="ca-ES" sz="1800" spc="-1" strike="noStrike">
              <a:latin typeface="Arial"/>
            </a:endParaRPr>
          </a:p>
        </p:txBody>
      </p:sp>
      <p:pic>
        <p:nvPicPr>
          <p:cNvPr id="253" name="Picture 2" descr=""/>
          <p:cNvPicPr/>
          <p:nvPr/>
        </p:nvPicPr>
        <p:blipFill>
          <a:blip r:embed="rId2"/>
          <a:stretch/>
        </p:blipFill>
        <p:spPr>
          <a:xfrm>
            <a:off x="4899240" y="3087000"/>
            <a:ext cx="5153040" cy="342648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4" name="Obrázek 4" descr=""/>
          <p:cNvPicPr/>
          <p:nvPr/>
        </p:nvPicPr>
        <p:blipFill>
          <a:blip r:embed="rId1"/>
          <a:stretch/>
        </p:blipFill>
        <p:spPr>
          <a:xfrm>
            <a:off x="5487840" y="1278000"/>
            <a:ext cx="3789000" cy="2525760"/>
          </a:xfrm>
          <a:prstGeom prst="rect">
            <a:avLst/>
          </a:prstGeom>
          <a:ln w="0">
            <a:noFill/>
          </a:ln>
        </p:spPr>
      </p:pic>
      <p:pic>
        <p:nvPicPr>
          <p:cNvPr id="255" name="Obrázek 6" descr=""/>
          <p:cNvPicPr/>
          <p:nvPr/>
        </p:nvPicPr>
        <p:blipFill>
          <a:blip r:embed="rId2"/>
          <a:stretch/>
        </p:blipFill>
        <p:spPr>
          <a:xfrm>
            <a:off x="7413840" y="3983400"/>
            <a:ext cx="3667320" cy="2438640"/>
          </a:xfrm>
          <a:prstGeom prst="rect">
            <a:avLst/>
          </a:prstGeom>
          <a:ln w="0">
            <a:noFill/>
          </a:ln>
        </p:spPr>
      </p:pic>
      <p:pic>
        <p:nvPicPr>
          <p:cNvPr id="256" name="Obrázek 8" descr=""/>
          <p:cNvPicPr/>
          <p:nvPr/>
        </p:nvPicPr>
        <p:blipFill>
          <a:blip r:embed="rId3"/>
          <a:stretch/>
        </p:blipFill>
        <p:spPr>
          <a:xfrm>
            <a:off x="555120" y="3976560"/>
            <a:ext cx="3251880" cy="2438640"/>
          </a:xfrm>
          <a:prstGeom prst="rect">
            <a:avLst/>
          </a:prstGeom>
          <a:ln w="0">
            <a:noFill/>
          </a:ln>
        </p:spPr>
      </p:pic>
      <p:sp>
        <p:nvSpPr>
          <p:cNvPr id="257" name="CustomShape 1"/>
          <p:cNvSpPr/>
          <p:nvPr/>
        </p:nvSpPr>
        <p:spPr>
          <a:xfrm>
            <a:off x="9320400" y="1309680"/>
            <a:ext cx="2592000" cy="63900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cs-CZ" sz="1800" spc="-1" strike="noStrike">
                <a:solidFill>
                  <a:srgbClr val="000000"/>
                </a:solidFill>
                <a:latin typeface="Century Gothic"/>
              </a:rPr>
              <a:t>Congress Centre in Zlín</a:t>
            </a:r>
            <a:endParaRPr b="0" lang="ca-ES" sz="1800" spc="-1" strike="noStrike">
              <a:latin typeface="Arial"/>
            </a:endParaRPr>
          </a:p>
        </p:txBody>
      </p:sp>
      <p:sp>
        <p:nvSpPr>
          <p:cNvPr id="258" name="CustomShape 2"/>
          <p:cNvSpPr/>
          <p:nvPr/>
        </p:nvSpPr>
        <p:spPr>
          <a:xfrm>
            <a:off x="5063400" y="5529600"/>
            <a:ext cx="2621880" cy="91332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en-US" sz="1800" spc="-1" strike="noStrike">
                <a:solidFill>
                  <a:srgbClr val="000000"/>
                </a:solidFill>
                <a:latin typeface="Century Gothic"/>
              </a:rPr>
              <a:t>The National Library of Technology in Prague</a:t>
            </a:r>
            <a:endParaRPr b="0" lang="ca-ES" sz="1800" spc="-1" strike="noStrike">
              <a:latin typeface="Arial"/>
            </a:endParaRPr>
          </a:p>
        </p:txBody>
      </p:sp>
      <p:sp>
        <p:nvSpPr>
          <p:cNvPr id="259" name="CustomShape 3"/>
          <p:cNvSpPr/>
          <p:nvPr/>
        </p:nvSpPr>
        <p:spPr>
          <a:xfrm>
            <a:off x="3811680" y="4024440"/>
            <a:ext cx="2503080" cy="63900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en-US" sz="1800" spc="-1" strike="noStrike">
                <a:solidFill>
                  <a:srgbClr val="000000"/>
                </a:solidFill>
                <a:latin typeface="Century Gothic"/>
              </a:rPr>
              <a:t>Dancing House in Prague</a:t>
            </a:r>
            <a:endParaRPr b="0" lang="ca-ES" sz="1800" spc="-1" strike="noStrike">
              <a:latin typeface="Arial"/>
            </a:endParaRPr>
          </a:p>
        </p:txBody>
      </p:sp>
      <p:sp>
        <p:nvSpPr>
          <p:cNvPr id="260" name="CustomShape 4"/>
          <p:cNvSpPr/>
          <p:nvPr/>
        </p:nvSpPr>
        <p:spPr>
          <a:xfrm>
            <a:off x="5117760" y="422280"/>
            <a:ext cx="6662520" cy="701280"/>
          </a:xfrm>
          <a:prstGeom prst="rect">
            <a:avLst/>
          </a:prstGeom>
          <a:noFill/>
          <a:ln w="0">
            <a:noFill/>
          </a:ln>
        </p:spPr>
        <p:style>
          <a:lnRef idx="0"/>
          <a:fillRef idx="0"/>
          <a:effectRef idx="0"/>
          <a:fontRef idx="minor"/>
        </p:style>
        <p:txBody>
          <a:bodyPr>
            <a:spAutoFit/>
          </a:bodyPr>
          <a:p>
            <a:pPr>
              <a:lnSpc>
                <a:spcPct val="100000"/>
              </a:lnSpc>
              <a:tabLst>
                <a:tab algn="l" pos="0"/>
              </a:tabLst>
            </a:pPr>
            <a:r>
              <a:rPr b="0" lang="cs-CZ" sz="4000" spc="-1" strike="noStrike" cap="all">
                <a:solidFill>
                  <a:srgbClr val="000000"/>
                </a:solidFill>
                <a:latin typeface="Century Gothic"/>
              </a:rPr>
              <a:t>Postmodern Buildings</a:t>
            </a:r>
            <a:endParaRPr b="0" lang="ca-ES" sz="4000" spc="-1" strike="noStrike">
              <a:latin typeface="Arial"/>
            </a:endParaRPr>
          </a:p>
        </p:txBody>
      </p:sp>
      <p:pic>
        <p:nvPicPr>
          <p:cNvPr id="261" name="Obrázek 1" descr=""/>
          <p:cNvPicPr/>
          <p:nvPr/>
        </p:nvPicPr>
        <p:blipFill>
          <a:blip r:embed="rId4"/>
          <a:stretch/>
        </p:blipFill>
        <p:spPr>
          <a:xfrm>
            <a:off x="555120" y="1278000"/>
            <a:ext cx="3251880" cy="2438640"/>
          </a:xfrm>
          <a:prstGeom prst="rect">
            <a:avLst/>
          </a:prstGeom>
          <a:ln w="0">
            <a:noFill/>
          </a:ln>
        </p:spPr>
      </p:pic>
      <p:sp>
        <p:nvSpPr>
          <p:cNvPr id="262" name="CustomShape 5"/>
          <p:cNvSpPr/>
          <p:nvPr/>
        </p:nvSpPr>
        <p:spPr>
          <a:xfrm>
            <a:off x="3807360" y="1309680"/>
            <a:ext cx="149544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Main Point in Prague</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Picture 4" descr=""/>
          <p:cNvPicPr/>
          <p:nvPr/>
        </p:nvPicPr>
        <p:blipFill>
          <a:blip r:embed="rId1"/>
          <a:stretch/>
        </p:blipFill>
        <p:spPr>
          <a:xfrm>
            <a:off x="1399320" y="2921040"/>
            <a:ext cx="2668680" cy="3599640"/>
          </a:xfrm>
          <a:prstGeom prst="rect">
            <a:avLst/>
          </a:prstGeom>
          <a:ln w="0">
            <a:noFill/>
          </a:ln>
        </p:spPr>
      </p:pic>
      <p:pic>
        <p:nvPicPr>
          <p:cNvPr id="94" name="Obrázek 4" descr="Obsah obrázku budova, oblouk, socha, kurt&#10;&#10;Popis byl vytvořen automaticky"/>
          <p:cNvPicPr/>
          <p:nvPr/>
        </p:nvPicPr>
        <p:blipFill>
          <a:blip r:embed="rId2"/>
          <a:stretch/>
        </p:blipFill>
        <p:spPr>
          <a:xfrm>
            <a:off x="6400440" y="2923920"/>
            <a:ext cx="5399640" cy="3599640"/>
          </a:xfrm>
          <a:prstGeom prst="rect">
            <a:avLst/>
          </a:prstGeom>
          <a:ln w="0">
            <a:noFill/>
          </a:ln>
        </p:spPr>
      </p:pic>
      <p:sp>
        <p:nvSpPr>
          <p:cNvPr id="95" name="TextShape 1"/>
          <p:cNvSpPr txBox="1"/>
          <p:nvPr/>
        </p:nvSpPr>
        <p:spPr>
          <a:xfrm>
            <a:off x="3788640" y="712800"/>
            <a:ext cx="8044920" cy="1292760"/>
          </a:xfrm>
          <a:prstGeom prst="rect">
            <a:avLst/>
          </a:prstGeom>
          <a:noFill/>
          <a:ln w="0">
            <a:noFill/>
          </a:ln>
        </p:spPr>
        <p:txBody>
          <a:bodyPr anchor="ctr">
            <a:noAutofit/>
          </a:bodyPr>
          <a:p>
            <a:pPr algn="ctr">
              <a:lnSpc>
                <a:spcPct val="90000"/>
              </a:lnSpc>
            </a:pPr>
            <a:r>
              <a:rPr b="0" lang="en-GB" sz="4000" spc="-1" strike="noStrike" cap="all">
                <a:solidFill>
                  <a:srgbClr val="000000"/>
                </a:solidFill>
                <a:latin typeface="Century Gothic"/>
              </a:rPr>
              <a:t>Romanesque </a:t>
            </a:r>
            <a:r>
              <a:rPr b="0" lang="cs-CZ" sz="4000" spc="-1" strike="noStrike" cap="all">
                <a:solidFill>
                  <a:srgbClr val="000000"/>
                </a:solidFill>
                <a:latin typeface="Century Gothic"/>
                <a:ea typeface="Calibri"/>
              </a:rPr>
              <a:t>Main features</a:t>
            </a:r>
            <a:endParaRPr b="0" lang="en-US" sz="4000" spc="-1" strike="noStrike">
              <a:solidFill>
                <a:srgbClr val="000000"/>
              </a:solidFill>
              <a:latin typeface="Century Gothic"/>
            </a:endParaRPr>
          </a:p>
        </p:txBody>
      </p:sp>
      <p:sp>
        <p:nvSpPr>
          <p:cNvPr id="96" name="CustomShape 2"/>
          <p:cNvSpPr/>
          <p:nvPr/>
        </p:nvSpPr>
        <p:spPr>
          <a:xfrm>
            <a:off x="6961680" y="2262240"/>
            <a:ext cx="42775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rPr>
              <a:t>semi-circular arches</a:t>
            </a:r>
            <a:endParaRPr b="0" lang="ca-ES" sz="1800" spc="-1" strike="noStrike">
              <a:latin typeface="Arial"/>
            </a:endParaRPr>
          </a:p>
        </p:txBody>
      </p:sp>
      <p:sp>
        <p:nvSpPr>
          <p:cNvPr id="97" name="CustomShape 3"/>
          <p:cNvSpPr/>
          <p:nvPr/>
        </p:nvSpPr>
        <p:spPr>
          <a:xfrm>
            <a:off x="1463400" y="2262240"/>
            <a:ext cx="260460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ea typeface="Times New Roman"/>
              </a:rPr>
              <a:t>groin vault</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Picture 4" descr="St. George's Basilica | welcometoprague.cz"/>
          <p:cNvPicPr/>
          <p:nvPr/>
        </p:nvPicPr>
        <p:blipFill>
          <a:blip r:embed="rId1"/>
          <a:stretch/>
        </p:blipFill>
        <p:spPr>
          <a:xfrm>
            <a:off x="4627080" y="3760560"/>
            <a:ext cx="3843000" cy="2879640"/>
          </a:xfrm>
          <a:prstGeom prst="rect">
            <a:avLst/>
          </a:prstGeom>
          <a:ln w="0">
            <a:noFill/>
          </a:ln>
        </p:spPr>
      </p:pic>
      <p:pic>
        <p:nvPicPr>
          <p:cNvPr id="99" name="Picture 8" descr="The Rotunda of St. Catherine - town Znojmo | Known as the Zn… | Flickr"/>
          <p:cNvPicPr/>
          <p:nvPr/>
        </p:nvPicPr>
        <p:blipFill>
          <a:blip r:embed="rId2"/>
          <a:stretch/>
        </p:blipFill>
        <p:spPr>
          <a:xfrm>
            <a:off x="382320" y="3760560"/>
            <a:ext cx="3849480" cy="2879640"/>
          </a:xfrm>
          <a:prstGeom prst="rect">
            <a:avLst/>
          </a:prstGeom>
          <a:ln w="0">
            <a:noFill/>
          </a:ln>
        </p:spPr>
      </p:pic>
      <p:pic>
        <p:nvPicPr>
          <p:cNvPr id="100" name="Picture 2" descr="Rotunda svatého Martina (Vyšehrad) – Wikipedie"/>
          <p:cNvPicPr/>
          <p:nvPr/>
        </p:nvPicPr>
        <p:blipFill>
          <a:blip r:embed="rId3"/>
          <a:stretch/>
        </p:blipFill>
        <p:spPr>
          <a:xfrm>
            <a:off x="362160" y="299520"/>
            <a:ext cx="2403000" cy="2879640"/>
          </a:xfrm>
          <a:prstGeom prst="rect">
            <a:avLst/>
          </a:prstGeom>
          <a:ln w="0">
            <a:noFill/>
          </a:ln>
        </p:spPr>
      </p:pic>
      <p:pic>
        <p:nvPicPr>
          <p:cNvPr id="101" name="Obrázek 6" descr=""/>
          <p:cNvPicPr/>
          <p:nvPr/>
        </p:nvPicPr>
        <p:blipFill>
          <a:blip r:embed="rId4"/>
          <a:stretch/>
        </p:blipFill>
        <p:spPr>
          <a:xfrm>
            <a:off x="9167400" y="3040560"/>
            <a:ext cx="2399760" cy="3599640"/>
          </a:xfrm>
          <a:prstGeom prst="rect">
            <a:avLst/>
          </a:prstGeom>
          <a:ln w="0">
            <a:noFill/>
          </a:ln>
        </p:spPr>
      </p:pic>
      <p:sp>
        <p:nvSpPr>
          <p:cNvPr id="102" name="TextShape 1"/>
          <p:cNvSpPr txBox="1"/>
          <p:nvPr/>
        </p:nvSpPr>
        <p:spPr>
          <a:xfrm>
            <a:off x="3057840" y="497520"/>
            <a:ext cx="8610120" cy="1292760"/>
          </a:xfrm>
          <a:prstGeom prst="rect">
            <a:avLst/>
          </a:prstGeom>
          <a:noFill/>
          <a:ln w="0">
            <a:noFill/>
          </a:ln>
        </p:spPr>
        <p:txBody>
          <a:bodyPr anchor="ctr">
            <a:noAutofit/>
          </a:bodyPr>
          <a:p>
            <a:pPr algn="r">
              <a:lnSpc>
                <a:spcPct val="90000"/>
              </a:lnSpc>
            </a:pPr>
            <a:r>
              <a:rPr b="0" lang="en-GB" sz="4000" spc="-1" strike="noStrike" cap="all">
                <a:solidFill>
                  <a:srgbClr val="000000"/>
                </a:solidFill>
                <a:latin typeface="Century Gothic"/>
              </a:rPr>
              <a:t>Romanesque buildings</a:t>
            </a:r>
            <a:endParaRPr b="0" lang="en-US" sz="4000" spc="-1" strike="noStrike">
              <a:solidFill>
                <a:srgbClr val="000000"/>
              </a:solidFill>
              <a:latin typeface="Century Gothic"/>
            </a:endParaRPr>
          </a:p>
        </p:txBody>
      </p:sp>
      <p:sp>
        <p:nvSpPr>
          <p:cNvPr id="103" name="CustomShape 2"/>
          <p:cNvSpPr/>
          <p:nvPr/>
        </p:nvSpPr>
        <p:spPr>
          <a:xfrm>
            <a:off x="4815720" y="3197520"/>
            <a:ext cx="34664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US" sz="1800" spc="-1" strike="noStrike">
                <a:solidFill>
                  <a:srgbClr val="000000"/>
                </a:solidFill>
                <a:latin typeface="Century Gothic"/>
              </a:rPr>
              <a:t>St. George Basilica in Prague</a:t>
            </a:r>
            <a:endParaRPr b="0" lang="ca-ES" sz="1800" spc="-1" strike="noStrike">
              <a:latin typeface="Arial"/>
            </a:endParaRPr>
          </a:p>
        </p:txBody>
      </p:sp>
      <p:sp>
        <p:nvSpPr>
          <p:cNvPr id="104" name="CustomShape 3"/>
          <p:cNvSpPr/>
          <p:nvPr/>
        </p:nvSpPr>
        <p:spPr>
          <a:xfrm>
            <a:off x="9028440" y="2242080"/>
            <a:ext cx="267696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rPr>
              <a:t>Basilica in Tismice</a:t>
            </a:r>
            <a:endParaRPr b="0" lang="ca-ES" sz="1800" spc="-1" strike="noStrike">
              <a:latin typeface="Arial"/>
            </a:endParaRPr>
          </a:p>
        </p:txBody>
      </p:sp>
      <p:sp>
        <p:nvSpPr>
          <p:cNvPr id="105" name="CustomShape 4"/>
          <p:cNvSpPr/>
          <p:nvPr/>
        </p:nvSpPr>
        <p:spPr>
          <a:xfrm>
            <a:off x="314640" y="3306600"/>
            <a:ext cx="407808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ea typeface="Calibri"/>
              </a:rPr>
              <a:t>Rotunda of St. Catherine in Znojmo</a:t>
            </a:r>
            <a:endParaRPr b="0" lang="ca-ES" sz="1800" spc="-1" strike="noStrike">
              <a:latin typeface="Arial"/>
            </a:endParaRPr>
          </a:p>
        </p:txBody>
      </p:sp>
      <p:sp>
        <p:nvSpPr>
          <p:cNvPr id="106" name="CustomShape 5"/>
          <p:cNvSpPr/>
          <p:nvPr/>
        </p:nvSpPr>
        <p:spPr>
          <a:xfrm>
            <a:off x="2802960" y="1965240"/>
            <a:ext cx="149832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ea typeface="Calibri"/>
              </a:rPr>
              <a:t>Rotunda of St. Martin in Prague</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2895480" y="764280"/>
            <a:ext cx="8610120" cy="1292760"/>
          </a:xfrm>
          <a:prstGeom prst="rect">
            <a:avLst/>
          </a:prstGeom>
          <a:noFill/>
          <a:ln w="0">
            <a:noFill/>
          </a:ln>
        </p:spPr>
        <p:txBody>
          <a:bodyPr anchor="ctr">
            <a:noAutofit/>
          </a:bodyPr>
          <a:p>
            <a:pPr algn="r">
              <a:lnSpc>
                <a:spcPct val="90000"/>
              </a:lnSpc>
            </a:pPr>
            <a:r>
              <a:rPr b="0" lang="en-GB" sz="4000" spc="-1" strike="noStrike" cap="all">
                <a:solidFill>
                  <a:srgbClr val="000000"/>
                </a:solidFill>
                <a:latin typeface="Century Gothic"/>
              </a:rPr>
              <a:t>2/ Gothic architecture</a:t>
            </a:r>
            <a:endParaRPr b="0" lang="en-US" sz="4000" spc="-1" strike="noStrike">
              <a:solidFill>
                <a:srgbClr val="000000"/>
              </a:solidFill>
              <a:latin typeface="Century Gothic"/>
            </a:endParaRPr>
          </a:p>
        </p:txBody>
      </p:sp>
      <p:sp>
        <p:nvSpPr>
          <p:cNvPr id="108" name="TextShape 2"/>
          <p:cNvSpPr txBox="1"/>
          <p:nvPr/>
        </p:nvSpPr>
        <p:spPr>
          <a:xfrm>
            <a:off x="685800" y="2194560"/>
            <a:ext cx="10820160" cy="3720600"/>
          </a:xfrm>
          <a:prstGeom prst="rect">
            <a:avLst/>
          </a:prstGeom>
          <a:noFill/>
          <a:ln w="0">
            <a:noFill/>
          </a:ln>
        </p:spPr>
        <p:txBody>
          <a:bodyPr>
            <a:normAutofit/>
          </a:bodyPr>
          <a:p>
            <a:pPr marL="228600" indent="-323640">
              <a:lnSpc>
                <a:spcPct val="90000"/>
              </a:lnSpc>
              <a:spcBef>
                <a:spcPts val="2401"/>
              </a:spcBef>
              <a:buClr>
                <a:srgbClr val="000000"/>
              </a:buClr>
              <a:buFont typeface="Wingdings" charset="2"/>
              <a:buChar char=""/>
            </a:pPr>
            <a:r>
              <a:rPr b="0" lang="en-GB" sz="2400" spc="-1" strike="noStrike">
                <a:solidFill>
                  <a:srgbClr val="000000"/>
                </a:solidFill>
                <a:latin typeface="Century Gothic"/>
              </a:rPr>
              <a:t>half of the 13 century– end of 15 century, periods:</a:t>
            </a:r>
            <a:endParaRPr b="0" lang="en-US" sz="2400" spc="-1" strike="noStrike">
              <a:solidFill>
                <a:srgbClr val="000000"/>
              </a:solidFill>
              <a:latin typeface="Century Gothic"/>
            </a:endParaRPr>
          </a:p>
          <a:p>
            <a:pPr marL="228600" indent="-323640">
              <a:lnSpc>
                <a:spcPct val="90000"/>
              </a:lnSpc>
              <a:spcBef>
                <a:spcPts val="2401"/>
              </a:spcBef>
              <a:buClr>
                <a:srgbClr val="000000"/>
              </a:buClr>
              <a:buFont typeface="Wingdings" charset="2"/>
              <a:buChar char=""/>
            </a:pPr>
            <a:r>
              <a:rPr b="0" lang="cs-CZ" sz="2400" spc="-1" strike="noStrike">
                <a:solidFill>
                  <a:srgbClr val="000000"/>
                </a:solidFill>
                <a:latin typeface="Century Gothic"/>
              </a:rPr>
              <a:t>e</a:t>
            </a:r>
            <a:r>
              <a:rPr b="0" lang="en-GB" sz="2400" spc="-1" strike="noStrike">
                <a:solidFill>
                  <a:srgbClr val="000000"/>
                </a:solidFill>
                <a:latin typeface="Century Gothic"/>
              </a:rPr>
              <a:t>arly Gothic – Přemyslid Gothic (13th and early 14th century)</a:t>
            </a:r>
            <a:endParaRPr b="0" lang="en-US" sz="2400" spc="-1" strike="noStrike">
              <a:solidFill>
                <a:srgbClr val="000000"/>
              </a:solidFill>
              <a:latin typeface="Century Gothic"/>
            </a:endParaRPr>
          </a:p>
          <a:p>
            <a:pPr marL="228600" indent="-323640">
              <a:lnSpc>
                <a:spcPct val="90000"/>
              </a:lnSpc>
              <a:spcBef>
                <a:spcPts val="2401"/>
              </a:spcBef>
              <a:buClr>
                <a:srgbClr val="000000"/>
              </a:buClr>
              <a:buFont typeface="Wingdings" charset="2"/>
              <a:buChar char=""/>
            </a:pPr>
            <a:r>
              <a:rPr b="0" lang="cs-CZ" sz="2400" spc="-1" strike="noStrike">
                <a:solidFill>
                  <a:srgbClr val="000000"/>
                </a:solidFill>
                <a:latin typeface="Century Gothic"/>
              </a:rPr>
              <a:t>h</a:t>
            </a:r>
            <a:r>
              <a:rPr b="0" lang="en-GB" sz="2400" spc="-1" strike="noStrike">
                <a:solidFill>
                  <a:srgbClr val="000000"/>
                </a:solidFill>
                <a:latin typeface="Century Gothic"/>
              </a:rPr>
              <a:t>igh Gothic – Luxembourg Gothic (14th and early 15th century)</a:t>
            </a:r>
            <a:endParaRPr b="0" lang="en-US" sz="2400" spc="-1" strike="noStrike">
              <a:solidFill>
                <a:srgbClr val="000000"/>
              </a:solidFill>
              <a:latin typeface="Century Gothic"/>
            </a:endParaRPr>
          </a:p>
          <a:p>
            <a:pPr marL="228600" indent="-323640">
              <a:lnSpc>
                <a:spcPct val="90000"/>
              </a:lnSpc>
              <a:spcBef>
                <a:spcPts val="2401"/>
              </a:spcBef>
              <a:buClr>
                <a:srgbClr val="000000"/>
              </a:buClr>
              <a:buFont typeface="Wingdings" charset="2"/>
              <a:buChar char=""/>
            </a:pPr>
            <a:r>
              <a:rPr b="0" lang="cs-CZ" sz="2400" spc="-1" strike="noStrike">
                <a:solidFill>
                  <a:srgbClr val="000000"/>
                </a:solidFill>
                <a:latin typeface="Century Gothic"/>
              </a:rPr>
              <a:t>l</a:t>
            </a:r>
            <a:r>
              <a:rPr b="0" lang="en-GB" sz="2400" spc="-1" strike="noStrike">
                <a:solidFill>
                  <a:srgbClr val="000000"/>
                </a:solidFill>
                <a:latin typeface="Century Gothic"/>
              </a:rPr>
              <a:t>ate Gothic – Jagiellonian Gothic (approximately 1471–1526) </a:t>
            </a:r>
            <a:endParaRPr b="0" lang="en-US" sz="2400" spc="-1" strike="noStrike">
              <a:solidFill>
                <a:srgbClr val="000000"/>
              </a:solidFill>
              <a:latin typeface="Century Gothic"/>
            </a:endParaRPr>
          </a:p>
          <a:p>
            <a:pPr marL="228600" indent="-323640">
              <a:lnSpc>
                <a:spcPct val="90000"/>
              </a:lnSpc>
              <a:spcBef>
                <a:spcPts val="2401"/>
              </a:spcBef>
              <a:buClr>
                <a:srgbClr val="000000"/>
              </a:buClr>
              <a:buFont typeface="Wingdings" charset="2"/>
              <a:buChar char=""/>
            </a:pPr>
            <a:r>
              <a:rPr b="0" lang="en-GB" sz="2400" spc="-1" strike="noStrike">
                <a:solidFill>
                  <a:srgbClr val="000000"/>
                </a:solidFill>
                <a:latin typeface="Century Gothic"/>
              </a:rPr>
              <a:t>Main features: rib vault, pointed arch, clustered columns, large windows, verticality, external buttresses</a:t>
            </a:r>
            <a:endParaRPr b="0" lang="en-US" sz="2400" spc="-1" strike="noStrike">
              <a:solidFill>
                <a:srgbClr val="000000"/>
              </a:solidFill>
              <a:latin typeface="Century Gothic"/>
            </a:endParaRPr>
          </a:p>
        </p:txBody>
      </p:sp>
      <p:sp>
        <p:nvSpPr>
          <p:cNvPr id="109" name="CustomShape 3"/>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0" name="Obrázek 4" descr="Obsah obrázku budova, oblouk, kámen&#10;&#10;Popis byl vytvořen automaticky"/>
          <p:cNvPicPr/>
          <p:nvPr/>
        </p:nvPicPr>
        <p:blipFill>
          <a:blip r:embed="rId1"/>
          <a:stretch/>
        </p:blipFill>
        <p:spPr>
          <a:xfrm>
            <a:off x="1126080" y="2774880"/>
            <a:ext cx="2399760" cy="3599640"/>
          </a:xfrm>
          <a:prstGeom prst="rect">
            <a:avLst/>
          </a:prstGeom>
          <a:ln w="0">
            <a:noFill/>
          </a:ln>
        </p:spPr>
      </p:pic>
      <p:pic>
        <p:nvPicPr>
          <p:cNvPr id="111" name="Obrázek 6" descr=""/>
          <p:cNvPicPr/>
          <p:nvPr/>
        </p:nvPicPr>
        <p:blipFill>
          <a:blip r:embed="rId2"/>
          <a:stretch/>
        </p:blipFill>
        <p:spPr>
          <a:xfrm>
            <a:off x="5117040" y="2774880"/>
            <a:ext cx="4911840" cy="3599640"/>
          </a:xfrm>
          <a:prstGeom prst="rect">
            <a:avLst/>
          </a:prstGeom>
          <a:ln w="0">
            <a:noFill/>
          </a:ln>
        </p:spPr>
      </p:pic>
      <p:sp>
        <p:nvSpPr>
          <p:cNvPr id="112" name="CustomShape 1"/>
          <p:cNvSpPr/>
          <p:nvPr/>
        </p:nvSpPr>
        <p:spPr>
          <a:xfrm>
            <a:off x="6773760" y="2272680"/>
            <a:ext cx="140508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cs-CZ" sz="1800" spc="-1" strike="noStrike">
                <a:solidFill>
                  <a:srgbClr val="000000"/>
                </a:solidFill>
                <a:latin typeface="Century Gothic"/>
              </a:rPr>
              <a:t>r</a:t>
            </a:r>
            <a:r>
              <a:rPr b="0" lang="en-GB" sz="1800" spc="-1" strike="noStrike">
                <a:solidFill>
                  <a:srgbClr val="000000"/>
                </a:solidFill>
                <a:latin typeface="Century Gothic"/>
              </a:rPr>
              <a:t>ib vault</a:t>
            </a:r>
            <a:endParaRPr b="0" lang="ca-ES" sz="1800" spc="-1" strike="noStrike">
              <a:latin typeface="Arial"/>
            </a:endParaRPr>
          </a:p>
        </p:txBody>
      </p:sp>
      <p:sp>
        <p:nvSpPr>
          <p:cNvPr id="113" name="TextShape 2"/>
          <p:cNvSpPr txBox="1"/>
          <p:nvPr/>
        </p:nvSpPr>
        <p:spPr>
          <a:xfrm>
            <a:off x="5208120" y="275400"/>
            <a:ext cx="6416280" cy="1292760"/>
          </a:xfrm>
          <a:prstGeom prst="rect">
            <a:avLst/>
          </a:prstGeom>
          <a:noFill/>
          <a:ln w="0">
            <a:noFill/>
          </a:ln>
        </p:spPr>
        <p:txBody>
          <a:bodyPr anchor="ctr">
            <a:noAutofit/>
          </a:bodyPr>
          <a:p>
            <a:pPr algn="r">
              <a:lnSpc>
                <a:spcPct val="90000"/>
              </a:lnSpc>
            </a:pPr>
            <a:r>
              <a:rPr b="0" lang="cs-CZ" sz="4000" spc="-1" strike="noStrike" cap="all">
                <a:solidFill>
                  <a:srgbClr val="000000"/>
                </a:solidFill>
                <a:latin typeface="Century Gothic"/>
              </a:rPr>
              <a:t>gothic</a:t>
            </a:r>
            <a:r>
              <a:rPr b="0" lang="en-GB" sz="4000" spc="-1" strike="noStrike" cap="all">
                <a:solidFill>
                  <a:srgbClr val="000000"/>
                </a:solidFill>
                <a:latin typeface="Century Gothic"/>
              </a:rPr>
              <a:t> </a:t>
            </a:r>
            <a:r>
              <a:rPr b="0" lang="cs-CZ" sz="4000" spc="-1" strike="noStrike" cap="all">
                <a:solidFill>
                  <a:srgbClr val="000000"/>
                </a:solidFill>
                <a:latin typeface="Century Gothic"/>
                <a:ea typeface="Calibri"/>
              </a:rPr>
              <a:t>Main features</a:t>
            </a:r>
            <a:endParaRPr b="0" lang="en-US" sz="4000" spc="-1" strike="noStrike">
              <a:solidFill>
                <a:srgbClr val="000000"/>
              </a:solidFill>
              <a:latin typeface="Century Gothic"/>
            </a:endParaRPr>
          </a:p>
        </p:txBody>
      </p:sp>
      <p:sp>
        <p:nvSpPr>
          <p:cNvPr id="114" name="CustomShape 3"/>
          <p:cNvSpPr/>
          <p:nvPr/>
        </p:nvSpPr>
        <p:spPr>
          <a:xfrm>
            <a:off x="1380600" y="2272680"/>
            <a:ext cx="18907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pointed arch</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Picture 2" descr="Category:Mary Assumption church in the monastery of Vyšší Brod - Wikimedia  Commons"/>
          <p:cNvPicPr/>
          <p:nvPr/>
        </p:nvPicPr>
        <p:blipFill>
          <a:blip r:embed="rId1"/>
          <a:stretch/>
        </p:blipFill>
        <p:spPr>
          <a:xfrm>
            <a:off x="852480" y="4062600"/>
            <a:ext cx="3499200" cy="2327040"/>
          </a:xfrm>
          <a:prstGeom prst="rect">
            <a:avLst/>
          </a:prstGeom>
          <a:ln w="0">
            <a:noFill/>
          </a:ln>
        </p:spPr>
      </p:pic>
      <p:pic>
        <p:nvPicPr>
          <p:cNvPr id="116" name="Picture 4" descr="Church of St Bartholomew - Sacral architecture - monumental (churches,  monasteries...) - Česká republika - Středočeský kraj"/>
          <p:cNvPicPr/>
          <p:nvPr/>
        </p:nvPicPr>
        <p:blipFill>
          <a:blip r:embed="rId2"/>
          <a:stretch/>
        </p:blipFill>
        <p:spPr>
          <a:xfrm>
            <a:off x="847440" y="1196280"/>
            <a:ext cx="3587760" cy="2391840"/>
          </a:xfrm>
          <a:prstGeom prst="rect">
            <a:avLst/>
          </a:prstGeom>
          <a:ln w="0">
            <a:noFill/>
          </a:ln>
        </p:spPr>
      </p:pic>
      <p:pic>
        <p:nvPicPr>
          <p:cNvPr id="117" name="Picture 8" descr="Charles Bridge in Prague: 5 Things You Need to Know in 2019"/>
          <p:cNvPicPr/>
          <p:nvPr/>
        </p:nvPicPr>
        <p:blipFill>
          <a:blip r:embed="rId3"/>
          <a:stretch/>
        </p:blipFill>
        <p:spPr>
          <a:xfrm>
            <a:off x="4752720" y="1197720"/>
            <a:ext cx="3742920" cy="2493720"/>
          </a:xfrm>
          <a:prstGeom prst="rect">
            <a:avLst/>
          </a:prstGeom>
          <a:ln w="0">
            <a:noFill/>
          </a:ln>
        </p:spPr>
      </p:pic>
      <p:sp>
        <p:nvSpPr>
          <p:cNvPr id="118" name="TextShape 1"/>
          <p:cNvSpPr txBox="1"/>
          <p:nvPr/>
        </p:nvSpPr>
        <p:spPr>
          <a:xfrm>
            <a:off x="6142320" y="169920"/>
            <a:ext cx="5497920" cy="1292760"/>
          </a:xfrm>
          <a:prstGeom prst="rect">
            <a:avLst/>
          </a:prstGeom>
          <a:noFill/>
          <a:ln w="0">
            <a:noFill/>
          </a:ln>
        </p:spPr>
        <p:txBody>
          <a:bodyPr anchor="ctr">
            <a:noAutofit/>
          </a:bodyPr>
          <a:p>
            <a:pPr algn="r">
              <a:lnSpc>
                <a:spcPct val="90000"/>
              </a:lnSpc>
            </a:pPr>
            <a:r>
              <a:rPr b="0" lang="cs-CZ" sz="4000" spc="-1" strike="noStrike" cap="all">
                <a:solidFill>
                  <a:srgbClr val="000000"/>
                </a:solidFill>
                <a:latin typeface="Century Gothic"/>
              </a:rPr>
              <a:t>gothic</a:t>
            </a:r>
            <a:r>
              <a:rPr b="0" lang="en-GB" sz="4000" spc="-1" strike="noStrike" cap="all">
                <a:solidFill>
                  <a:srgbClr val="000000"/>
                </a:solidFill>
                <a:latin typeface="Century Gothic"/>
              </a:rPr>
              <a:t> buildings</a:t>
            </a:r>
            <a:endParaRPr b="0" lang="en-US" sz="4000" spc="-1" strike="noStrike">
              <a:solidFill>
                <a:srgbClr val="000000"/>
              </a:solidFill>
              <a:latin typeface="Century Gothic"/>
            </a:endParaRPr>
          </a:p>
        </p:txBody>
      </p:sp>
      <p:sp>
        <p:nvSpPr>
          <p:cNvPr id="119" name="CustomShape 2"/>
          <p:cNvSpPr/>
          <p:nvPr/>
        </p:nvSpPr>
        <p:spPr>
          <a:xfrm>
            <a:off x="703440" y="6388200"/>
            <a:ext cx="38761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GB" sz="1800" spc="-1" strike="noStrike">
                <a:solidFill>
                  <a:srgbClr val="000000"/>
                </a:solidFill>
                <a:latin typeface="Century Gothic"/>
              </a:rPr>
              <a:t>Church of Vyšší Brod Monastery</a:t>
            </a:r>
            <a:endParaRPr b="0" lang="ca-ES" sz="1800" spc="-1" strike="noStrike">
              <a:latin typeface="Arial"/>
            </a:endParaRPr>
          </a:p>
        </p:txBody>
      </p:sp>
      <p:sp>
        <p:nvSpPr>
          <p:cNvPr id="120" name="CustomShape 3"/>
          <p:cNvSpPr/>
          <p:nvPr/>
        </p:nvSpPr>
        <p:spPr>
          <a:xfrm>
            <a:off x="725760" y="3588120"/>
            <a:ext cx="39751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en-GB" sz="1800" spc="-1" strike="noStrike">
                <a:solidFill>
                  <a:srgbClr val="000000"/>
                </a:solidFill>
                <a:latin typeface="Century Gothic"/>
              </a:rPr>
              <a:t>Church of St. Bartholomew in Kolín</a:t>
            </a:r>
            <a:endParaRPr b="0" lang="ca-ES" sz="1800" spc="-1" strike="noStrike">
              <a:latin typeface="Arial"/>
            </a:endParaRPr>
          </a:p>
        </p:txBody>
      </p:sp>
      <p:sp>
        <p:nvSpPr>
          <p:cNvPr id="121" name="CustomShape 4"/>
          <p:cNvSpPr/>
          <p:nvPr/>
        </p:nvSpPr>
        <p:spPr>
          <a:xfrm>
            <a:off x="8564760" y="2260080"/>
            <a:ext cx="300708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GB" sz="1800" spc="-1" strike="noStrike">
                <a:solidFill>
                  <a:srgbClr val="000000"/>
                </a:solidFill>
                <a:latin typeface="Century Gothic"/>
              </a:rPr>
              <a:t>Charles Bridge in Prague</a:t>
            </a:r>
            <a:endParaRPr b="0" lang="ca-ES" sz="1800" spc="-1" strike="noStrike">
              <a:latin typeface="Arial"/>
            </a:endParaRPr>
          </a:p>
        </p:txBody>
      </p:sp>
      <p:pic>
        <p:nvPicPr>
          <p:cNvPr id="122" name="Obrázek 6" descr=""/>
          <p:cNvPicPr/>
          <p:nvPr/>
        </p:nvPicPr>
        <p:blipFill>
          <a:blip r:embed="rId4"/>
          <a:stretch/>
        </p:blipFill>
        <p:spPr>
          <a:xfrm>
            <a:off x="4752720" y="4061160"/>
            <a:ext cx="3742920" cy="2345760"/>
          </a:xfrm>
          <a:prstGeom prst="rect">
            <a:avLst/>
          </a:prstGeom>
          <a:ln w="0">
            <a:noFill/>
          </a:ln>
        </p:spPr>
      </p:pic>
      <p:sp>
        <p:nvSpPr>
          <p:cNvPr id="123" name="CustomShape 5"/>
          <p:cNvSpPr/>
          <p:nvPr/>
        </p:nvSpPr>
        <p:spPr>
          <a:xfrm flipH="1">
            <a:off x="8611200" y="5042520"/>
            <a:ext cx="260064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cs-CZ" sz="1800" spc="-1" strike="noStrike">
                <a:solidFill>
                  <a:srgbClr val="000000"/>
                </a:solidFill>
                <a:latin typeface="Century Gothic"/>
              </a:rPr>
              <a:t>Church of St. Barbara in Kutná Hora</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2895480" y="764280"/>
            <a:ext cx="8610120" cy="1292760"/>
          </a:xfrm>
          <a:prstGeom prst="rect">
            <a:avLst/>
          </a:prstGeom>
          <a:noFill/>
          <a:ln w="0">
            <a:noFill/>
          </a:ln>
        </p:spPr>
        <p:txBody>
          <a:bodyPr anchor="ctr">
            <a:noAutofit/>
          </a:bodyPr>
          <a:p>
            <a:pPr algn="r">
              <a:lnSpc>
                <a:spcPct val="90000"/>
              </a:lnSpc>
            </a:pPr>
            <a:r>
              <a:rPr b="0" lang="en-GB" sz="4000" spc="-1" strike="noStrike" cap="all">
                <a:solidFill>
                  <a:srgbClr val="000000"/>
                </a:solidFill>
                <a:latin typeface="Century Gothic"/>
              </a:rPr>
              <a:t>3/ Renaissance</a:t>
            </a:r>
            <a:endParaRPr b="0" lang="en-US" sz="4000" spc="-1" strike="noStrike">
              <a:solidFill>
                <a:srgbClr val="000000"/>
              </a:solidFill>
              <a:latin typeface="Century Gothic"/>
            </a:endParaRPr>
          </a:p>
        </p:txBody>
      </p:sp>
      <p:sp>
        <p:nvSpPr>
          <p:cNvPr id="125" name="TextShape 2"/>
          <p:cNvSpPr txBox="1"/>
          <p:nvPr/>
        </p:nvSpPr>
        <p:spPr>
          <a:xfrm>
            <a:off x="685800" y="2194560"/>
            <a:ext cx="10820160" cy="4023720"/>
          </a:xfrm>
          <a:prstGeom prst="rect">
            <a:avLst/>
          </a:prstGeom>
          <a:noFill/>
          <a:ln w="0">
            <a:noFill/>
          </a:ln>
        </p:spPr>
        <p:txBody>
          <a:bodyPr>
            <a:normAutofit/>
          </a:bodyPr>
          <a:p>
            <a:pPr marL="228600" indent="-323640">
              <a:lnSpc>
                <a:spcPct val="90000"/>
              </a:lnSpc>
              <a:spcBef>
                <a:spcPts val="1001"/>
              </a:spcBef>
              <a:spcAft>
                <a:spcPts val="2401"/>
              </a:spcAft>
              <a:buClr>
                <a:srgbClr val="000000"/>
              </a:buClr>
              <a:buFont typeface="Wingdings" charset="2"/>
              <a:buChar char=""/>
            </a:pPr>
            <a:r>
              <a:rPr b="0" lang="cs-CZ" sz="2400" spc="-1" strike="noStrike">
                <a:solidFill>
                  <a:srgbClr val="000000"/>
                </a:solidFill>
                <a:latin typeface="Century Gothic"/>
              </a:rPr>
              <a:t>t</a:t>
            </a:r>
            <a:r>
              <a:rPr b="0" lang="en-GB" sz="2400" spc="-1" strike="noStrike">
                <a:solidFill>
                  <a:srgbClr val="000000"/>
                </a:solidFill>
                <a:latin typeface="Century Gothic"/>
              </a:rPr>
              <a:t>urn of the 15 and 16 century – beginning of 17 century </a:t>
            </a:r>
            <a:endParaRPr b="0" lang="en-US" sz="2400" spc="-1" strike="noStrike">
              <a:solidFill>
                <a:srgbClr val="000000"/>
              </a:solidFill>
              <a:latin typeface="Century Gothic"/>
            </a:endParaRPr>
          </a:p>
          <a:p>
            <a:pPr marL="228600" indent="-323640">
              <a:lnSpc>
                <a:spcPct val="90000"/>
              </a:lnSpc>
              <a:spcBef>
                <a:spcPts val="1001"/>
              </a:spcBef>
              <a:spcAft>
                <a:spcPts val="2401"/>
              </a:spcAft>
              <a:buClr>
                <a:srgbClr val="000000"/>
              </a:buClr>
              <a:buFont typeface="Wingdings" charset="2"/>
              <a:buChar char=""/>
            </a:pPr>
            <a:r>
              <a:rPr b="0" lang="en-GB" sz="2400" spc="-1" strike="noStrike">
                <a:solidFill>
                  <a:srgbClr val="000000"/>
                </a:solidFill>
                <a:latin typeface="Century Gothic"/>
              </a:rPr>
              <a:t>periods: Jagiellonian period, Habsburg period</a:t>
            </a:r>
            <a:endParaRPr b="0" lang="en-US" sz="2400" spc="-1" strike="noStrike">
              <a:solidFill>
                <a:srgbClr val="000000"/>
              </a:solidFill>
              <a:latin typeface="Century Gothic"/>
            </a:endParaRPr>
          </a:p>
          <a:p>
            <a:pPr marL="228600" indent="-323640">
              <a:lnSpc>
                <a:spcPts val="3501"/>
              </a:lnSpc>
              <a:spcBef>
                <a:spcPts val="1001"/>
              </a:spcBef>
              <a:spcAft>
                <a:spcPts val="2401"/>
              </a:spcAft>
              <a:buClr>
                <a:srgbClr val="000000"/>
              </a:buClr>
              <a:buFont typeface="Wingdings" charset="2"/>
              <a:buChar char=""/>
            </a:pPr>
            <a:r>
              <a:rPr b="0" lang="cs-CZ" sz="2400" spc="-1" strike="noStrike">
                <a:solidFill>
                  <a:srgbClr val="000000"/>
                </a:solidFill>
                <a:latin typeface="Century Gothic"/>
              </a:rPr>
              <a:t>m</a:t>
            </a:r>
            <a:r>
              <a:rPr b="0" lang="en-GB" sz="2400" spc="-1" strike="noStrike">
                <a:solidFill>
                  <a:srgbClr val="000000"/>
                </a:solidFill>
                <a:latin typeface="Century Gothic"/>
              </a:rPr>
              <a:t>ain features: sgraffito (figural or ornamental) facade, big rectangular windows, arcade courtyards, geometrically arranged gardens with fountains and statues, antique collumns</a:t>
            </a:r>
            <a:endParaRPr b="0" lang="en-US" sz="2400" spc="-1" strike="noStrike">
              <a:solidFill>
                <a:srgbClr val="000000"/>
              </a:solidFill>
              <a:latin typeface="Century Gothic"/>
            </a:endParaRPr>
          </a:p>
        </p:txBody>
      </p:sp>
      <p:sp>
        <p:nvSpPr>
          <p:cNvPr id="126" name="CustomShape 3"/>
          <p:cNvSpPr/>
          <p:nvPr/>
        </p:nvSpPr>
        <p:spPr>
          <a:xfrm>
            <a:off x="10759680" y="5617080"/>
            <a:ext cx="745920" cy="662040"/>
          </a:xfrm>
          <a:prstGeom prst="actionButtonBeginning">
            <a:avLst/>
          </a:prstGeom>
          <a:solidFill>
            <a:srgbClr val="ff7115"/>
          </a:solidFill>
          <a:ln>
            <a:solidFill>
              <a:srgbClr val="266d89"/>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4FB2953AAAE5645941E672474CE2F5B" ma:contentTypeVersion="2" ma:contentTypeDescription="Vytvoří nový dokument" ma:contentTypeScope="" ma:versionID="d6a3a4451c0435f998d354ed45814a4b">
  <xsd:schema xmlns:xsd="http://www.w3.org/2001/XMLSchema" xmlns:xs="http://www.w3.org/2001/XMLSchema" xmlns:p="http://schemas.microsoft.com/office/2006/metadata/properties" xmlns:ns2="5584491d-209a-4c51-8084-23f27e9b544f" targetNamespace="http://schemas.microsoft.com/office/2006/metadata/properties" ma:root="true" ma:fieldsID="d57282ad41cfccfaeb427155b49c6e08" ns2:_="">
    <xsd:import namespace="5584491d-209a-4c51-8084-23f27e9b544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4491d-209a-4c51-8084-23f27e9b54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793798-5487-46F1-BAA3-7D790FCCD0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84491d-209a-4c51-8084-23f27e9b5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6AE3FC-245F-43BB-BC85-868AFB7BA37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823FA03-EB49-4366-9C9F-0652CD713D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Kondenzační stopa</Template>
  <TotalTime>1741</TotalTime>
  <Application>LibreOffice/7.0.5.2$Windows_X86_64 LibreOffice_project/64390860c6cd0aca4beafafcfd84613dd9dfb63a</Application>
  <AppVersion>15.0000</AppVersion>
  <Words>787</Words>
  <Paragraphs>127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2021-05-06T14:18:43Z</dcterms:created>
  <dc:creator>Kameníček Jan, Mgr.</dc:creator>
  <dc:description/>
  <dc:language>ca-ES</dc:language>
  <cp:lastModifiedBy>Kameníček Jan, Mgr.</cp:lastModifiedBy>
  <dcterms:modified xsi:type="dcterms:W3CDTF">2021-06-07T18:34:07Z</dcterms:modified>
  <cp:revision>78</cp:revision>
  <dc:subject/>
  <dc:title>Prezentace aplikace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0x01010064FB2953AAAE5645941E672474CE2F5B</vt:lpwstr>
  </property>
  <property fmtid="{D5CDD505-2E9C-101B-9397-08002B2CF9AE}" pid="3" name="PresentationFormat">
    <vt:lpwstr>Širokoúhlá obrazovka</vt:lpwstr>
  </property>
  <property fmtid="{D5CDD505-2E9C-101B-9397-08002B2CF9AE}" pid="4" name="Slides">
    <vt:i4>31</vt:i4>
  </property>
</Properties>
</file>