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ffffff"/>
              </a:solidFill>
              <a:latin typeface="Calisto MT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ffffff"/>
              </a:solidFill>
              <a:latin typeface="Calisto MT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ffffff"/>
              </a:solidFill>
              <a:latin typeface="Calisto MT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ffffff"/>
              </a:solidFill>
              <a:latin typeface="Calisto MT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a-E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ffffff"/>
              </a:solidFill>
              <a:latin typeface="Calisto MT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ffffff"/>
              </a:solidFill>
              <a:latin typeface="Calisto MT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ffffff"/>
              </a:solidFill>
              <a:latin typeface="Calisto MT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a-E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ffffff"/>
              </a:solidFill>
              <a:latin typeface="Calisto MT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ffffff"/>
              </a:solidFill>
              <a:latin typeface="Calisto MT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a-E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ffffff"/>
              </a:solidFill>
              <a:latin typeface="Calisto MT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ffffff"/>
              </a:solidFill>
              <a:latin typeface="Calisto MT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ffffff"/>
              </a:solidFill>
              <a:latin typeface="Calisto MT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ffffff"/>
              </a:solidFill>
              <a:latin typeface="Calisto MT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ffffff"/>
              </a:solidFill>
              <a:latin typeface="Calisto MT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ffffff"/>
              </a:solidFill>
              <a:latin typeface="Calisto MT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ffffff"/>
              </a:solidFill>
              <a:latin typeface="Calisto MT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ffffff"/>
              </a:solidFill>
              <a:latin typeface="Calisto MT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a-E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ffffff"/>
              </a:solidFill>
              <a:latin typeface="Calisto MT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ffffff"/>
              </a:solidFill>
              <a:latin typeface="Calisto MT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ffffff"/>
              </a:solidFill>
              <a:latin typeface="Calisto MT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370520" y="1769400"/>
            <a:ext cx="9439560" cy="1828440"/>
          </a:xfrm>
          <a:prstGeom prst="rect">
            <a:avLst/>
          </a:prstGeom>
        </p:spPr>
        <p:txBody>
          <a:bodyPr anchor="b">
            <a:normAutofit/>
          </a:bodyPr>
          <a:p>
            <a:pPr algn="ctr">
              <a:lnSpc>
                <a:spcPct val="100000"/>
              </a:lnSpc>
            </a:pPr>
            <a:r>
              <a:rPr b="0" lang="es-ES" sz="5400" spc="-1" strike="noStrike">
                <a:solidFill>
                  <a:srgbClr val="e3e3e3">
                    <a:alpha val="10000"/>
                  </a:srgbClr>
                </a:solidFill>
                <a:latin typeface="Calisto MT"/>
              </a:rPr>
              <a:t>Haga clic para modificar el estilo de título del patrón</a:t>
            </a:r>
            <a:endParaRPr b="0" lang="es-ES" sz="5400" spc="-1" strike="noStrike">
              <a:solidFill>
                <a:srgbClr val="ffffff"/>
              </a:solidFill>
              <a:latin typeface="Calisto MT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7678800" y="58831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04C7B622-E376-4C0D-A8D3-3FBF979B4FF2}" type="datetime">
              <a:rPr b="0" lang="es-ES" sz="1000" spc="-1" strike="noStrike">
                <a:solidFill>
                  <a:srgbClr val="f2f2f2"/>
                </a:solidFill>
                <a:latin typeface="Calisto MT"/>
              </a:rPr>
              <a:t>1/06/21</a:t>
            </a:fld>
            <a:endParaRPr b="0" lang="ca-ES" sz="10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913680" y="5883120"/>
            <a:ext cx="667260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ca-ES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10514160" y="5883120"/>
            <a:ext cx="7531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5BBF7D32-BD10-44AA-BF54-BD73A3C3C6AE}" type="slidenum">
              <a:rPr b="0" lang="es-ES" sz="1000" spc="-1" strike="noStrike">
                <a:solidFill>
                  <a:srgbClr val="f2f2f2"/>
                </a:solidFill>
                <a:latin typeface="Calisto MT"/>
              </a:rPr>
              <a:t>&lt;número&gt;</a:t>
            </a:fld>
            <a:endParaRPr b="0" lang="ca-ES" sz="10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e3e3e3">
                    <a:alpha val="10000"/>
                  </a:srgbClr>
                </a:solidFill>
                <a:latin typeface="Calisto MT"/>
              </a:rPr>
              <a:t>Feu clic per a editar el format del text de l'esquema</a:t>
            </a:r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s-ES" sz="1600" spc="-1" strike="noStrike">
                <a:solidFill>
                  <a:srgbClr val="e3e3e3">
                    <a:alpha val="10000"/>
                  </a:srgbClr>
                </a:solidFill>
                <a:latin typeface="Calisto MT"/>
              </a:rPr>
              <a:t>Segon nivell d'esquema</a:t>
            </a:r>
            <a:endParaRPr b="0" lang="es-ES" sz="16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e3e3e3">
                    <a:alpha val="10000"/>
                  </a:srgbClr>
                </a:solidFill>
                <a:latin typeface="Calisto MT"/>
              </a:rPr>
              <a:t>Tercer nivell d'esquema</a:t>
            </a:r>
            <a:endParaRPr b="0" lang="es-ES" sz="14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e3e3e3">
                    <a:alpha val="10000"/>
                  </a:srgbClr>
                </a:solidFill>
                <a:latin typeface="Calisto MT"/>
              </a:rPr>
              <a:t>Quart nivell d'esquema</a:t>
            </a:r>
            <a:endParaRPr b="0" lang="es-ES" sz="14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e3e3e3">
                    <a:alpha val="10000"/>
                  </a:srgbClr>
                </a:solidFill>
                <a:latin typeface="Calisto MT"/>
              </a:rPr>
              <a:t>Cinquè nivell d'esquema</a:t>
            </a:r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e3e3e3">
                    <a:alpha val="10000"/>
                  </a:srgbClr>
                </a:solidFill>
                <a:latin typeface="Calisto MT"/>
              </a:rPr>
              <a:t>Sisè nivell d'esquema</a:t>
            </a:r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e3e3e3">
                    <a:alpha val="10000"/>
                  </a:srgbClr>
                </a:solidFill>
                <a:latin typeface="Calisto MT"/>
              </a:rPr>
              <a:t>Setè nivell d'esquema</a:t>
            </a:r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/>
          </p:nvPr>
        </p:nvSpPr>
        <p:spPr>
          <a:xfrm>
            <a:off x="7678800" y="58831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E4AADA4-6A57-4E7E-8C97-02865722E8E7}" type="datetime">
              <a:rPr b="0" lang="es-ES" sz="1000" spc="-1" strike="noStrike">
                <a:solidFill>
                  <a:srgbClr val="f2f2f2"/>
                </a:solidFill>
                <a:latin typeface="Calisto MT"/>
              </a:rPr>
              <a:t>1/06/21</a:t>
            </a:fld>
            <a:endParaRPr b="0" lang="ca-ES" sz="1000" spc="-1" strike="noStrike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/>
          </p:nvPr>
        </p:nvSpPr>
        <p:spPr>
          <a:xfrm>
            <a:off x="913680" y="5883120"/>
            <a:ext cx="667260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ca-ES" sz="24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/>
          </p:nvPr>
        </p:nvSpPr>
        <p:spPr>
          <a:xfrm>
            <a:off x="10514160" y="5883120"/>
            <a:ext cx="7531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92BBBCDA-29C1-4EFC-B27C-659F26422A48}" type="slidenum">
              <a:rPr b="0" lang="es-ES" sz="1000" spc="-1" strike="noStrike">
                <a:solidFill>
                  <a:srgbClr val="f2f2f2"/>
                </a:solidFill>
                <a:latin typeface="Calisto MT"/>
              </a:rPr>
              <a:t>&lt;número&gt;</a:t>
            </a:fld>
            <a:endParaRPr b="0" lang="ca-ES" sz="10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s-ES" sz="1800" spc="-1" strike="noStrike">
                <a:solidFill>
                  <a:srgbClr val="ffffff"/>
                </a:solidFill>
                <a:latin typeface="Calisto MT"/>
              </a:rPr>
              <a:t>Feu clic per a editar el format del text del títol</a:t>
            </a:r>
            <a:endParaRPr b="0" lang="es-ES" sz="1800" spc="-1" strike="noStrike">
              <a:solidFill>
                <a:srgbClr val="ffffff"/>
              </a:solidFill>
              <a:latin typeface="Calisto MT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e3e3e3">
                    <a:alpha val="10000"/>
                  </a:srgbClr>
                </a:solidFill>
                <a:latin typeface="Calisto MT"/>
              </a:rPr>
              <a:t>Feu clic per a editar el format del text de l'esquema</a:t>
            </a:r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s-ES" sz="1600" spc="-1" strike="noStrike">
                <a:solidFill>
                  <a:srgbClr val="e3e3e3">
                    <a:alpha val="10000"/>
                  </a:srgbClr>
                </a:solidFill>
                <a:latin typeface="Calisto MT"/>
              </a:rPr>
              <a:t>Segon nivell d'esquema</a:t>
            </a:r>
            <a:endParaRPr b="0" lang="es-ES" sz="16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e3e3e3">
                    <a:alpha val="10000"/>
                  </a:srgbClr>
                </a:solidFill>
                <a:latin typeface="Calisto MT"/>
              </a:rPr>
              <a:t>Tercer nivell d'esquema</a:t>
            </a:r>
            <a:endParaRPr b="0" lang="es-ES" sz="14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e3e3e3">
                    <a:alpha val="10000"/>
                  </a:srgbClr>
                </a:solidFill>
                <a:latin typeface="Calisto MT"/>
              </a:rPr>
              <a:t>Quart nivell d'esquema</a:t>
            </a:r>
            <a:endParaRPr b="0" lang="es-ES" sz="14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e3e3e3">
                    <a:alpha val="10000"/>
                  </a:srgbClr>
                </a:solidFill>
                <a:latin typeface="Calisto MT"/>
              </a:rPr>
              <a:t>Cinquè nivell d'esquema</a:t>
            </a:r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e3e3e3">
                    <a:alpha val="10000"/>
                  </a:srgbClr>
                </a:solidFill>
                <a:latin typeface="Calisto MT"/>
              </a:rPr>
              <a:t>Sisè nivell d'esquema</a:t>
            </a:r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e3e3e3">
                    <a:alpha val="10000"/>
                  </a:srgbClr>
                </a:solidFill>
                <a:latin typeface="Calisto MT"/>
              </a:rPr>
              <a:t>Setè nivell d'esquema</a:t>
            </a:r>
            <a:endParaRPr b="0" lang="es-ES" sz="2000" spc="-1" strike="noStrike">
              <a:solidFill>
                <a:srgbClr val="e3e3e3">
                  <a:alpha val="10000"/>
                </a:srgbClr>
              </a:solidFill>
              <a:latin typeface="Calisto M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1370520" y="1769400"/>
            <a:ext cx="9439560" cy="1828440"/>
          </a:xfrm>
          <a:prstGeom prst="rect">
            <a:avLst/>
          </a:prstGeom>
          <a:noFill/>
          <a:ln w="0">
            <a:noFill/>
          </a:ln>
          <a:effectLst>
            <a:outerShdw dist="0" dir="0">
              <a:srgbClr val="000000">
                <a:alpha val="46000"/>
              </a:srgbClr>
            </a:outerShdw>
          </a:effectLst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0" lang="es-ES" sz="5400" spc="-1" strike="noStrike">
                <a:solidFill>
                  <a:srgbClr val="e3e3e3">
                    <a:alpha val="10000"/>
                  </a:srgbClr>
                </a:solidFill>
                <a:latin typeface="Calisto MT"/>
              </a:rPr>
              <a:t>Structures</a:t>
            </a:r>
            <a:endParaRPr b="0" lang="es-ES" sz="5400" spc="-1" strike="noStrike">
              <a:solidFill>
                <a:srgbClr val="ffffff"/>
              </a:solidFill>
              <a:latin typeface="Calisto M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Imagen 1" descr=""/>
          <p:cNvPicPr/>
          <p:nvPr/>
        </p:nvPicPr>
        <p:blipFill>
          <a:blip r:embed="rId1"/>
          <a:stretch/>
        </p:blipFill>
        <p:spPr>
          <a:xfrm>
            <a:off x="1978560" y="1101600"/>
            <a:ext cx="7536600" cy="4259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90000" p14:dur="1250"/>
    </mc:Choice>
    <mc:Fallback>
      <p:transition spd="slow" advTm="90000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Imagen 1" descr=""/>
          <p:cNvPicPr/>
          <p:nvPr/>
        </p:nvPicPr>
        <p:blipFill>
          <a:blip r:embed="rId1"/>
          <a:stretch/>
        </p:blipFill>
        <p:spPr>
          <a:xfrm>
            <a:off x="2381760" y="881280"/>
            <a:ext cx="7575480" cy="5050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90000" p14:dur="1250"/>
    </mc:Choice>
    <mc:Fallback>
      <p:transition spd="slow" advTm="90000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agen 2" descr=""/>
          <p:cNvPicPr/>
          <p:nvPr/>
        </p:nvPicPr>
        <p:blipFill>
          <a:blip r:embed="rId1"/>
          <a:stretch/>
        </p:blipFill>
        <p:spPr>
          <a:xfrm>
            <a:off x="2743200" y="1189440"/>
            <a:ext cx="6342120" cy="4750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90000" p14:dur="1200">
        <p:dissolve/>
      </p:transition>
    </mc:Choice>
    <mc:Fallback>
      <p:transition spd="slow" advTm="90000">
        <p:dissolve/>
      </p:transition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agen 2" descr=""/>
          <p:cNvPicPr/>
          <p:nvPr/>
        </p:nvPicPr>
        <p:blipFill>
          <a:blip r:embed="rId1"/>
          <a:srcRect l="0" t="0" r="0" b="17007"/>
          <a:stretch/>
        </p:blipFill>
        <p:spPr>
          <a:xfrm>
            <a:off x="2643480" y="1441800"/>
            <a:ext cx="7052040" cy="3894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90000" p14:dur="1500"/>
    </mc:Choice>
    <mc:Fallback>
      <p:transition spd="slow" advTm="90000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agen 1" descr=""/>
          <p:cNvPicPr/>
          <p:nvPr/>
        </p:nvPicPr>
        <p:blipFill>
          <a:blip r:embed="rId1"/>
          <a:stretch/>
        </p:blipFill>
        <p:spPr>
          <a:xfrm>
            <a:off x="2535480" y="955800"/>
            <a:ext cx="6305040" cy="4722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90000" p14:dur="2000"/>
    </mc:Choice>
    <mc:Fallback>
      <p:transition spd="slow" advTm="90000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Imagen 1" descr=""/>
          <p:cNvPicPr/>
          <p:nvPr/>
        </p:nvPicPr>
        <p:blipFill>
          <a:blip r:embed="rId1"/>
          <a:stretch/>
        </p:blipFill>
        <p:spPr>
          <a:xfrm>
            <a:off x="2327400" y="1105560"/>
            <a:ext cx="7259400" cy="4830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90000" p14:dur="1400">
        <p14:ripple/>
      </p:transition>
    </mc:Choice>
    <mc:Fallback>
      <p:transition spd="slow" advTm="90000">
        <p:fade/>
      </p:transition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Imagen 1" descr=""/>
          <p:cNvPicPr/>
          <p:nvPr/>
        </p:nvPicPr>
        <p:blipFill>
          <a:blip r:embed="rId1"/>
          <a:stretch/>
        </p:blipFill>
        <p:spPr>
          <a:xfrm>
            <a:off x="2926080" y="1537920"/>
            <a:ext cx="6011280" cy="4000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90000" p14:dur="3000"/>
    </mc:Choice>
    <mc:Fallback>
      <p:transition spd="slow" advTm="90000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Imagen 1" descr=""/>
          <p:cNvPicPr/>
          <p:nvPr/>
        </p:nvPicPr>
        <p:blipFill>
          <a:blip r:embed="rId1"/>
          <a:stretch/>
        </p:blipFill>
        <p:spPr>
          <a:xfrm>
            <a:off x="2543760" y="1345320"/>
            <a:ext cx="6333840" cy="4744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90000" p14:dur="2000"/>
    </mc:Choice>
    <mc:Fallback>
      <p:transition spd="slow" advTm="90000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Imagen 4" descr=""/>
          <p:cNvPicPr/>
          <p:nvPr/>
        </p:nvPicPr>
        <p:blipFill>
          <a:blip r:embed="rId1"/>
          <a:stretch/>
        </p:blipFill>
        <p:spPr>
          <a:xfrm>
            <a:off x="2660040" y="979560"/>
            <a:ext cx="7107120" cy="4729320"/>
          </a:xfrm>
          <a:prstGeom prst="rect">
            <a:avLst/>
          </a:prstGeom>
          <a:ln w="0">
            <a:noFill/>
          </a:ln>
        </p:spPr>
      </p:pic>
    </p:spTree>
  </p:cSld>
  <p:transition spd="slow" advTm="90000">
    <p:push dir="u"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n 1" descr=""/>
          <p:cNvPicPr/>
          <p:nvPr/>
        </p:nvPicPr>
        <p:blipFill>
          <a:blip r:embed="rId1"/>
          <a:stretch/>
        </p:blipFill>
        <p:spPr>
          <a:xfrm>
            <a:off x="3857040" y="64440"/>
            <a:ext cx="4520520" cy="6793200"/>
          </a:xfrm>
          <a:prstGeom prst="rect">
            <a:avLst/>
          </a:prstGeom>
          <a:ln w="0">
            <a:noFill/>
          </a:ln>
        </p:spPr>
      </p:pic>
    </p:spTree>
  </p:cSld>
  <p:transition spd="slow" advTm="90000">
    <p:wipe dir="l"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Imagen 1" descr=""/>
          <p:cNvPicPr/>
          <p:nvPr/>
        </p:nvPicPr>
        <p:blipFill>
          <a:blip r:embed="rId1"/>
          <a:stretch/>
        </p:blipFill>
        <p:spPr>
          <a:xfrm>
            <a:off x="2061720" y="1162080"/>
            <a:ext cx="7522560" cy="4226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90000" p14:dur="1500">
        <p:split dir="out" orient="vert"/>
      </p:transition>
    </mc:Choice>
    <mc:Fallback>
      <p:transition spd="slow" advTm="90000">
        <p:split dir="out" orient="vert"/>
      </p:transition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Imagen 1" descr=""/>
          <p:cNvPicPr/>
          <p:nvPr/>
        </p:nvPicPr>
        <p:blipFill>
          <a:blip r:embed="rId1"/>
          <a:stretch/>
        </p:blipFill>
        <p:spPr>
          <a:xfrm>
            <a:off x="1679040" y="329400"/>
            <a:ext cx="8645040" cy="6066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advTm="90000" p14:dur="800">
        <p:circle/>
      </p:transition>
    </mc:Choice>
    <mc:Fallback>
      <p:transition spd="med" advTm="90000">
        <p:circle/>
      </p:transition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Imagen 1" descr=""/>
          <p:cNvPicPr/>
          <p:nvPr/>
        </p:nvPicPr>
        <p:blipFill>
          <a:blip r:embed="rId1"/>
          <a:stretch/>
        </p:blipFill>
        <p:spPr>
          <a:xfrm>
            <a:off x="2294280" y="899280"/>
            <a:ext cx="7830000" cy="5210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90000" p14:dur="2000">
        <p15:prstTrans prst="fallOver"/>
      </p:transition>
    </mc:Choice>
    <mc:Fallback>
      <p:transition spd="slow" advTm="90000">
        <p:fade/>
      </p:transition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agen 1" descr=""/>
          <p:cNvPicPr/>
          <p:nvPr/>
        </p:nvPicPr>
        <p:blipFill>
          <a:blip r:embed="rId1"/>
          <a:stretch/>
        </p:blipFill>
        <p:spPr>
          <a:xfrm>
            <a:off x="3832200" y="27000"/>
            <a:ext cx="4495680" cy="6755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90000" p14:dur="2000"/>
    </mc:Choice>
    <mc:Fallback>
      <p:transition spd="slow" advTm="90000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Imagen 1" descr=""/>
          <p:cNvPicPr/>
          <p:nvPr/>
        </p:nvPicPr>
        <p:blipFill>
          <a:blip r:embed="rId1"/>
          <a:stretch/>
        </p:blipFill>
        <p:spPr>
          <a:xfrm>
            <a:off x="3599280" y="83160"/>
            <a:ext cx="4968000" cy="6658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90000" p14:dur="2000"/>
    </mc:Choice>
    <mc:Fallback>
      <p:transition spd="slow" advTm="90000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Imagen 1" descr=""/>
          <p:cNvPicPr/>
          <p:nvPr/>
        </p:nvPicPr>
        <p:blipFill>
          <a:blip r:embed="rId1"/>
          <a:stretch/>
        </p:blipFill>
        <p:spPr>
          <a:xfrm>
            <a:off x="2535480" y="762120"/>
            <a:ext cx="7094880" cy="5314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90000" p14:dur="1250"/>
    </mc:Choice>
    <mc:Fallback>
      <p:transition spd="slow" advTm="9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Pizarra</Template>
  <TotalTime>47</TotalTime>
  <Application>LibreOffice/7.0.5.2$Windows_X86_64 LibreOffice_project/64390860c6cd0aca4beafafcfd84613dd9dfb63a</Application>
  <AppVersion>15.0000</AppVersion>
  <Words>1</Words>
  <Paragraphs>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2020-12-13T18:42:58Z</dcterms:created>
  <dc:creator>Usuario de Windows</dc:creator>
  <dc:description/>
  <dc:language>ca-ES</dc:language>
  <cp:lastModifiedBy>Usuario de Windows</cp:lastModifiedBy>
  <dcterms:modified xsi:type="dcterms:W3CDTF">2020-12-13T19:30:41Z</dcterms:modified>
  <cp:revision>6</cp:revision>
  <dc:subject/>
  <dc:title>Structures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Panorámica</vt:lpwstr>
  </property>
  <property fmtid="{D5CDD505-2E9C-101B-9397-08002B2CF9AE}" pid="3" name="Slides">
    <vt:i4>17</vt:i4>
  </property>
</Properties>
</file>