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73" r:id="rId4"/>
    <p:sldId id="278" r:id="rId5"/>
    <p:sldId id="279" r:id="rId6"/>
    <p:sldId id="261" r:id="rId7"/>
    <p:sldId id="280" r:id="rId8"/>
    <p:sldId id="275" r:id="rId9"/>
    <p:sldId id="281" r:id="rId10"/>
    <p:sldId id="262" r:id="rId11"/>
    <p:sldId id="282" r:id="rId12"/>
    <p:sldId id="265" r:id="rId13"/>
    <p:sldId id="276" r:id="rId14"/>
    <p:sldId id="277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378" userDrawn="1">
          <p15:clr>
            <a:srgbClr val="A4A3A4"/>
          </p15:clr>
        </p15:guide>
        <p15:guide id="4" orient="horz" pos="323" userDrawn="1">
          <p15:clr>
            <a:srgbClr val="A4A3A4"/>
          </p15:clr>
        </p15:guide>
        <p15:guide id="5" orient="horz" pos="3748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3704" userDrawn="1">
          <p15:clr>
            <a:srgbClr val="A4A3A4"/>
          </p15:clr>
        </p15:guide>
        <p15:guide id="9" pos="39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ICA MALKOČ-VINCELJ" initials="OM" lastIdx="1" clrIdx="0">
    <p:extLst>
      <p:ext uri="{19B8F6BF-5375-455C-9EA6-DF929625EA0E}">
        <p15:presenceInfo xmlns:p15="http://schemas.microsoft.com/office/powerpoint/2012/main" userId="OLGICA MALKOČ-VINCELJ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A3A"/>
    <a:srgbClr val="000000"/>
    <a:srgbClr val="DB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43"/>
  </p:normalViewPr>
  <p:slideViewPr>
    <p:cSldViewPr snapToGrid="0" snapToObjects="1">
      <p:cViewPr varScale="1">
        <p:scale>
          <a:sx n="75" d="100"/>
          <a:sy n="75" d="100"/>
        </p:scale>
        <p:origin x="53" y="250"/>
      </p:cViewPr>
      <p:guideLst>
        <p:guide orient="horz" pos="2160"/>
        <p:guide pos="302"/>
        <p:guide pos="7378"/>
        <p:guide orient="horz" pos="323"/>
        <p:guide orient="horz" pos="3748"/>
        <p:guide orient="horz" pos="867"/>
        <p:guide pos="3840"/>
        <p:guide pos="3704"/>
        <p:guide pos="3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10T00:28:21.275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013C46-8B0C-46A5-924F-CE08BD1F2E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159AA2C-ACEC-4F80-A1D4-2D2F2AFF01A5}">
      <dgm:prSet phldrT="[Teks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hr-HR" dirty="0"/>
            <a:t>Empatija </a:t>
          </a:r>
        </a:p>
      </dgm:t>
    </dgm:pt>
    <dgm:pt modelId="{CC40929C-80DE-48DB-B9D4-3AD2BC22ADBE}" type="parTrans" cxnId="{6AE5CEBC-F08C-4951-B6FC-6964CE42AE12}">
      <dgm:prSet/>
      <dgm:spPr/>
      <dgm:t>
        <a:bodyPr/>
        <a:lstStyle/>
        <a:p>
          <a:endParaRPr lang="hr-HR"/>
        </a:p>
      </dgm:t>
    </dgm:pt>
    <dgm:pt modelId="{C549B632-6A2D-4C4F-BC81-DC1E91518E11}" type="sibTrans" cxnId="{6AE5CEBC-F08C-4951-B6FC-6964CE42AE12}">
      <dgm:prSet/>
      <dgm:spPr/>
      <dgm:t>
        <a:bodyPr/>
        <a:lstStyle/>
        <a:p>
          <a:endParaRPr lang="hr-HR"/>
        </a:p>
      </dgm:t>
    </dgm:pt>
    <dgm:pt modelId="{3685AB4A-3D73-4FF5-94E9-070D7FE52732}">
      <dgm:prSet phldrT="[Teks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hr-HR" dirty="0"/>
            <a:t>Definiranje problema</a:t>
          </a:r>
        </a:p>
      </dgm:t>
    </dgm:pt>
    <dgm:pt modelId="{BD797EB0-5227-4855-819C-33C3DB8D452C}" type="parTrans" cxnId="{989D000B-FE2B-409B-A7C6-53183DFACAE1}">
      <dgm:prSet/>
      <dgm:spPr/>
      <dgm:t>
        <a:bodyPr/>
        <a:lstStyle/>
        <a:p>
          <a:endParaRPr lang="hr-HR"/>
        </a:p>
      </dgm:t>
    </dgm:pt>
    <dgm:pt modelId="{23AE5F01-64A1-42E0-A13E-589870B681C8}" type="sibTrans" cxnId="{989D000B-FE2B-409B-A7C6-53183DFACAE1}">
      <dgm:prSet/>
      <dgm:spPr/>
      <dgm:t>
        <a:bodyPr/>
        <a:lstStyle/>
        <a:p>
          <a:endParaRPr lang="hr-HR"/>
        </a:p>
      </dgm:t>
    </dgm:pt>
    <dgm:pt modelId="{20A1071C-8632-4C17-832C-B32E0511D94E}">
      <dgm:prSet phldrT="[Teks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r-HR" dirty="0"/>
            <a:t>Ideja rješavanja </a:t>
          </a:r>
        </a:p>
      </dgm:t>
    </dgm:pt>
    <dgm:pt modelId="{4D3719EB-6ED7-41CF-AFEB-3D40E9D99C78}" type="parTrans" cxnId="{5F395A84-A1FD-4D8E-8D4A-065388D992E6}">
      <dgm:prSet/>
      <dgm:spPr/>
      <dgm:t>
        <a:bodyPr/>
        <a:lstStyle/>
        <a:p>
          <a:endParaRPr lang="hr-HR"/>
        </a:p>
      </dgm:t>
    </dgm:pt>
    <dgm:pt modelId="{1DF668C1-167E-44E3-A49E-B902F4C93D53}" type="sibTrans" cxnId="{5F395A84-A1FD-4D8E-8D4A-065388D992E6}">
      <dgm:prSet/>
      <dgm:spPr/>
      <dgm:t>
        <a:bodyPr/>
        <a:lstStyle/>
        <a:p>
          <a:endParaRPr lang="hr-HR"/>
        </a:p>
      </dgm:t>
    </dgm:pt>
    <dgm:pt modelId="{1121126F-11FB-4D51-80CA-97E746214CBF}">
      <dgm:prSet phldrT="[Teks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r-HR" dirty="0"/>
            <a:t>Prototip </a:t>
          </a:r>
        </a:p>
      </dgm:t>
    </dgm:pt>
    <dgm:pt modelId="{959C9574-5D67-4C42-B3C1-F058B42432CA}" type="parTrans" cxnId="{14F5A2DC-0AF2-4D42-A733-FAC7EC72ECE0}">
      <dgm:prSet/>
      <dgm:spPr/>
      <dgm:t>
        <a:bodyPr/>
        <a:lstStyle/>
        <a:p>
          <a:endParaRPr lang="hr-HR"/>
        </a:p>
      </dgm:t>
    </dgm:pt>
    <dgm:pt modelId="{C4872E0B-EA21-4165-A159-028F83AAFFC0}" type="sibTrans" cxnId="{14F5A2DC-0AF2-4D42-A733-FAC7EC72ECE0}">
      <dgm:prSet/>
      <dgm:spPr/>
      <dgm:t>
        <a:bodyPr/>
        <a:lstStyle/>
        <a:p>
          <a:endParaRPr lang="hr-HR"/>
        </a:p>
      </dgm:t>
    </dgm:pt>
    <dgm:pt modelId="{7D6564A2-ABD6-4E56-831F-C5C0E51A7EC0}">
      <dgm:prSet phldrT="[Teks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r-HR" dirty="0"/>
            <a:t>Test </a:t>
          </a:r>
        </a:p>
      </dgm:t>
    </dgm:pt>
    <dgm:pt modelId="{D7AB195B-6DB1-4936-BB39-85B8C4B6BF4E}" type="parTrans" cxnId="{D1A55209-83EE-47B9-9997-D80AA70CA00F}">
      <dgm:prSet/>
      <dgm:spPr/>
      <dgm:t>
        <a:bodyPr/>
        <a:lstStyle/>
        <a:p>
          <a:endParaRPr lang="hr-HR"/>
        </a:p>
      </dgm:t>
    </dgm:pt>
    <dgm:pt modelId="{FB65FCF8-AE9A-401A-94DA-12E6F2318131}" type="sibTrans" cxnId="{D1A55209-83EE-47B9-9997-D80AA70CA00F}">
      <dgm:prSet/>
      <dgm:spPr/>
      <dgm:t>
        <a:bodyPr/>
        <a:lstStyle/>
        <a:p>
          <a:endParaRPr lang="hr-HR"/>
        </a:p>
      </dgm:t>
    </dgm:pt>
    <dgm:pt modelId="{878E77A9-DB45-4A82-AB72-0CC13F230BCA}" type="pres">
      <dgm:prSet presAssocID="{02013C46-8B0C-46A5-924F-CE08BD1F2EE7}" presName="cycle" presStyleCnt="0">
        <dgm:presLayoutVars>
          <dgm:dir/>
          <dgm:resizeHandles val="exact"/>
        </dgm:presLayoutVars>
      </dgm:prSet>
      <dgm:spPr/>
    </dgm:pt>
    <dgm:pt modelId="{3B944F7A-1B71-4E56-9D2D-3759F2EF2F75}" type="pres">
      <dgm:prSet presAssocID="{D159AA2C-ACEC-4F80-A1D4-2D2F2AFF01A5}" presName="node" presStyleLbl="node1" presStyleIdx="0" presStyleCnt="5">
        <dgm:presLayoutVars>
          <dgm:bulletEnabled val="1"/>
        </dgm:presLayoutVars>
      </dgm:prSet>
      <dgm:spPr/>
    </dgm:pt>
    <dgm:pt modelId="{5627B18E-3E2F-46E8-A9E5-006740195F6C}" type="pres">
      <dgm:prSet presAssocID="{C549B632-6A2D-4C4F-BC81-DC1E91518E11}" presName="sibTrans" presStyleLbl="sibTrans2D1" presStyleIdx="0" presStyleCnt="5"/>
      <dgm:spPr/>
    </dgm:pt>
    <dgm:pt modelId="{F7A441D0-4E5C-49C8-A216-2C6D64FB081E}" type="pres">
      <dgm:prSet presAssocID="{C549B632-6A2D-4C4F-BC81-DC1E91518E11}" presName="connectorText" presStyleLbl="sibTrans2D1" presStyleIdx="0" presStyleCnt="5"/>
      <dgm:spPr/>
    </dgm:pt>
    <dgm:pt modelId="{7DF284F1-38A4-4149-B755-78F001D58214}" type="pres">
      <dgm:prSet presAssocID="{3685AB4A-3D73-4FF5-94E9-070D7FE52732}" presName="node" presStyleLbl="node1" presStyleIdx="1" presStyleCnt="5">
        <dgm:presLayoutVars>
          <dgm:bulletEnabled val="1"/>
        </dgm:presLayoutVars>
      </dgm:prSet>
      <dgm:spPr/>
    </dgm:pt>
    <dgm:pt modelId="{BD5ECD5C-442A-4840-ADEF-F3F80BF9512E}" type="pres">
      <dgm:prSet presAssocID="{23AE5F01-64A1-42E0-A13E-589870B681C8}" presName="sibTrans" presStyleLbl="sibTrans2D1" presStyleIdx="1" presStyleCnt="5"/>
      <dgm:spPr/>
    </dgm:pt>
    <dgm:pt modelId="{4607D6D8-B0E8-413F-ACA2-C4C50D501A8E}" type="pres">
      <dgm:prSet presAssocID="{23AE5F01-64A1-42E0-A13E-589870B681C8}" presName="connectorText" presStyleLbl="sibTrans2D1" presStyleIdx="1" presStyleCnt="5"/>
      <dgm:spPr/>
    </dgm:pt>
    <dgm:pt modelId="{110A91DA-5F62-4ED6-AA2F-030277542D4C}" type="pres">
      <dgm:prSet presAssocID="{20A1071C-8632-4C17-832C-B32E0511D94E}" presName="node" presStyleLbl="node1" presStyleIdx="2" presStyleCnt="5">
        <dgm:presLayoutVars>
          <dgm:bulletEnabled val="1"/>
        </dgm:presLayoutVars>
      </dgm:prSet>
      <dgm:spPr/>
    </dgm:pt>
    <dgm:pt modelId="{5592C6AE-F722-4C40-9596-F3B0AB230E13}" type="pres">
      <dgm:prSet presAssocID="{1DF668C1-167E-44E3-A49E-B902F4C93D53}" presName="sibTrans" presStyleLbl="sibTrans2D1" presStyleIdx="2" presStyleCnt="5"/>
      <dgm:spPr/>
    </dgm:pt>
    <dgm:pt modelId="{72DBA9CD-C371-459D-B6A3-796515C68A5E}" type="pres">
      <dgm:prSet presAssocID="{1DF668C1-167E-44E3-A49E-B902F4C93D53}" presName="connectorText" presStyleLbl="sibTrans2D1" presStyleIdx="2" presStyleCnt="5"/>
      <dgm:spPr/>
    </dgm:pt>
    <dgm:pt modelId="{931A7393-D735-4C51-9A9A-6EF37D156205}" type="pres">
      <dgm:prSet presAssocID="{1121126F-11FB-4D51-80CA-97E746214CBF}" presName="node" presStyleLbl="node1" presStyleIdx="3" presStyleCnt="5">
        <dgm:presLayoutVars>
          <dgm:bulletEnabled val="1"/>
        </dgm:presLayoutVars>
      </dgm:prSet>
      <dgm:spPr/>
    </dgm:pt>
    <dgm:pt modelId="{DDE940EA-0E11-4C9A-BEFE-5569F295D1B6}" type="pres">
      <dgm:prSet presAssocID="{C4872E0B-EA21-4165-A159-028F83AAFFC0}" presName="sibTrans" presStyleLbl="sibTrans2D1" presStyleIdx="3" presStyleCnt="5"/>
      <dgm:spPr/>
    </dgm:pt>
    <dgm:pt modelId="{020A5119-767A-4C7F-A562-CC9E5D1BBA89}" type="pres">
      <dgm:prSet presAssocID="{C4872E0B-EA21-4165-A159-028F83AAFFC0}" presName="connectorText" presStyleLbl="sibTrans2D1" presStyleIdx="3" presStyleCnt="5"/>
      <dgm:spPr/>
    </dgm:pt>
    <dgm:pt modelId="{00D08C9D-3A2A-4142-9038-2787D9C573D8}" type="pres">
      <dgm:prSet presAssocID="{7D6564A2-ABD6-4E56-831F-C5C0E51A7EC0}" presName="node" presStyleLbl="node1" presStyleIdx="4" presStyleCnt="5">
        <dgm:presLayoutVars>
          <dgm:bulletEnabled val="1"/>
        </dgm:presLayoutVars>
      </dgm:prSet>
      <dgm:spPr/>
    </dgm:pt>
    <dgm:pt modelId="{EA9DF6CA-4DA9-49CF-AF9E-2A13C3C1EC6A}" type="pres">
      <dgm:prSet presAssocID="{FB65FCF8-AE9A-401A-94DA-12E6F2318131}" presName="sibTrans" presStyleLbl="sibTrans2D1" presStyleIdx="4" presStyleCnt="5"/>
      <dgm:spPr/>
    </dgm:pt>
    <dgm:pt modelId="{461026FA-053C-4161-B82F-6F39C9CCE7E0}" type="pres">
      <dgm:prSet presAssocID="{FB65FCF8-AE9A-401A-94DA-12E6F2318131}" presName="connectorText" presStyleLbl="sibTrans2D1" presStyleIdx="4" presStyleCnt="5"/>
      <dgm:spPr/>
    </dgm:pt>
  </dgm:ptLst>
  <dgm:cxnLst>
    <dgm:cxn modelId="{4DA02004-E95F-4CA1-9400-A13C2D0DF9F0}" type="presOf" srcId="{02013C46-8B0C-46A5-924F-CE08BD1F2EE7}" destId="{878E77A9-DB45-4A82-AB72-0CC13F230BCA}" srcOrd="0" destOrd="0" presId="urn:microsoft.com/office/officeart/2005/8/layout/cycle2"/>
    <dgm:cxn modelId="{D1A55209-83EE-47B9-9997-D80AA70CA00F}" srcId="{02013C46-8B0C-46A5-924F-CE08BD1F2EE7}" destId="{7D6564A2-ABD6-4E56-831F-C5C0E51A7EC0}" srcOrd="4" destOrd="0" parTransId="{D7AB195B-6DB1-4936-BB39-85B8C4B6BF4E}" sibTransId="{FB65FCF8-AE9A-401A-94DA-12E6F2318131}"/>
    <dgm:cxn modelId="{989D000B-FE2B-409B-A7C6-53183DFACAE1}" srcId="{02013C46-8B0C-46A5-924F-CE08BD1F2EE7}" destId="{3685AB4A-3D73-4FF5-94E9-070D7FE52732}" srcOrd="1" destOrd="0" parTransId="{BD797EB0-5227-4855-819C-33C3DB8D452C}" sibTransId="{23AE5F01-64A1-42E0-A13E-589870B681C8}"/>
    <dgm:cxn modelId="{2FA11D21-2800-42FF-BC5A-2A5B4FF5BCBA}" type="presOf" srcId="{D159AA2C-ACEC-4F80-A1D4-2D2F2AFF01A5}" destId="{3B944F7A-1B71-4E56-9D2D-3759F2EF2F75}" srcOrd="0" destOrd="0" presId="urn:microsoft.com/office/officeart/2005/8/layout/cycle2"/>
    <dgm:cxn modelId="{E5A86737-B2B7-4936-BD6D-765900743ADE}" type="presOf" srcId="{23AE5F01-64A1-42E0-A13E-589870B681C8}" destId="{4607D6D8-B0E8-413F-ACA2-C4C50D501A8E}" srcOrd="1" destOrd="0" presId="urn:microsoft.com/office/officeart/2005/8/layout/cycle2"/>
    <dgm:cxn modelId="{28EA183E-8C89-438D-8983-5E35BC8089F7}" type="presOf" srcId="{7D6564A2-ABD6-4E56-831F-C5C0E51A7EC0}" destId="{00D08C9D-3A2A-4142-9038-2787D9C573D8}" srcOrd="0" destOrd="0" presId="urn:microsoft.com/office/officeart/2005/8/layout/cycle2"/>
    <dgm:cxn modelId="{A8622051-C914-4809-B851-E7050141475B}" type="presOf" srcId="{20A1071C-8632-4C17-832C-B32E0511D94E}" destId="{110A91DA-5F62-4ED6-AA2F-030277542D4C}" srcOrd="0" destOrd="0" presId="urn:microsoft.com/office/officeart/2005/8/layout/cycle2"/>
    <dgm:cxn modelId="{5F395A84-A1FD-4D8E-8D4A-065388D992E6}" srcId="{02013C46-8B0C-46A5-924F-CE08BD1F2EE7}" destId="{20A1071C-8632-4C17-832C-B32E0511D94E}" srcOrd="2" destOrd="0" parTransId="{4D3719EB-6ED7-41CF-AFEB-3D40E9D99C78}" sibTransId="{1DF668C1-167E-44E3-A49E-B902F4C93D53}"/>
    <dgm:cxn modelId="{B0669E9C-0A0D-4ED9-BA67-1C2443BB16D2}" type="presOf" srcId="{1DF668C1-167E-44E3-A49E-B902F4C93D53}" destId="{5592C6AE-F722-4C40-9596-F3B0AB230E13}" srcOrd="0" destOrd="0" presId="urn:microsoft.com/office/officeart/2005/8/layout/cycle2"/>
    <dgm:cxn modelId="{D6F8B39E-0C20-46B6-8C82-88E9F135D2B8}" type="presOf" srcId="{1121126F-11FB-4D51-80CA-97E746214CBF}" destId="{931A7393-D735-4C51-9A9A-6EF37D156205}" srcOrd="0" destOrd="0" presId="urn:microsoft.com/office/officeart/2005/8/layout/cycle2"/>
    <dgm:cxn modelId="{B0A3AB9F-B224-473B-B9BB-650C4CC23C1E}" type="presOf" srcId="{C4872E0B-EA21-4165-A159-028F83AAFFC0}" destId="{020A5119-767A-4C7F-A562-CC9E5D1BBA89}" srcOrd="1" destOrd="0" presId="urn:microsoft.com/office/officeart/2005/8/layout/cycle2"/>
    <dgm:cxn modelId="{4E94DAA1-288D-4E5B-BBA2-2F2B45052BC1}" type="presOf" srcId="{1DF668C1-167E-44E3-A49E-B902F4C93D53}" destId="{72DBA9CD-C371-459D-B6A3-796515C68A5E}" srcOrd="1" destOrd="0" presId="urn:microsoft.com/office/officeart/2005/8/layout/cycle2"/>
    <dgm:cxn modelId="{6AE5CEBC-F08C-4951-B6FC-6964CE42AE12}" srcId="{02013C46-8B0C-46A5-924F-CE08BD1F2EE7}" destId="{D159AA2C-ACEC-4F80-A1D4-2D2F2AFF01A5}" srcOrd="0" destOrd="0" parTransId="{CC40929C-80DE-48DB-B9D4-3AD2BC22ADBE}" sibTransId="{C549B632-6A2D-4C4F-BC81-DC1E91518E11}"/>
    <dgm:cxn modelId="{D1752DBD-A62D-48CC-B584-D000F8929496}" type="presOf" srcId="{FB65FCF8-AE9A-401A-94DA-12E6F2318131}" destId="{461026FA-053C-4161-B82F-6F39C9CCE7E0}" srcOrd="1" destOrd="0" presId="urn:microsoft.com/office/officeart/2005/8/layout/cycle2"/>
    <dgm:cxn modelId="{2D5AA3BE-36E7-4BA1-A888-EBDC209C85FF}" type="presOf" srcId="{3685AB4A-3D73-4FF5-94E9-070D7FE52732}" destId="{7DF284F1-38A4-4149-B755-78F001D58214}" srcOrd="0" destOrd="0" presId="urn:microsoft.com/office/officeart/2005/8/layout/cycle2"/>
    <dgm:cxn modelId="{77B564C5-4C5F-4691-9357-F9EABB038985}" type="presOf" srcId="{C549B632-6A2D-4C4F-BC81-DC1E91518E11}" destId="{5627B18E-3E2F-46E8-A9E5-006740195F6C}" srcOrd="0" destOrd="0" presId="urn:microsoft.com/office/officeart/2005/8/layout/cycle2"/>
    <dgm:cxn modelId="{86572BCD-8C10-4F72-ACB7-F8E3BF8D9B39}" type="presOf" srcId="{23AE5F01-64A1-42E0-A13E-589870B681C8}" destId="{BD5ECD5C-442A-4840-ADEF-F3F80BF9512E}" srcOrd="0" destOrd="0" presId="urn:microsoft.com/office/officeart/2005/8/layout/cycle2"/>
    <dgm:cxn modelId="{E87275D4-00F2-4E4A-A2FA-9FDB94EBCF6A}" type="presOf" srcId="{C4872E0B-EA21-4165-A159-028F83AAFFC0}" destId="{DDE940EA-0E11-4C9A-BEFE-5569F295D1B6}" srcOrd="0" destOrd="0" presId="urn:microsoft.com/office/officeart/2005/8/layout/cycle2"/>
    <dgm:cxn modelId="{A434A8D6-0879-47E0-AE6E-61E0ABD04826}" type="presOf" srcId="{C549B632-6A2D-4C4F-BC81-DC1E91518E11}" destId="{F7A441D0-4E5C-49C8-A216-2C6D64FB081E}" srcOrd="1" destOrd="0" presId="urn:microsoft.com/office/officeart/2005/8/layout/cycle2"/>
    <dgm:cxn modelId="{14F5A2DC-0AF2-4D42-A733-FAC7EC72ECE0}" srcId="{02013C46-8B0C-46A5-924F-CE08BD1F2EE7}" destId="{1121126F-11FB-4D51-80CA-97E746214CBF}" srcOrd="3" destOrd="0" parTransId="{959C9574-5D67-4C42-B3C1-F058B42432CA}" sibTransId="{C4872E0B-EA21-4165-A159-028F83AAFFC0}"/>
    <dgm:cxn modelId="{1CE835E0-C25F-4831-959C-A646737A7D4A}" type="presOf" srcId="{FB65FCF8-AE9A-401A-94DA-12E6F2318131}" destId="{EA9DF6CA-4DA9-49CF-AF9E-2A13C3C1EC6A}" srcOrd="0" destOrd="0" presId="urn:microsoft.com/office/officeart/2005/8/layout/cycle2"/>
    <dgm:cxn modelId="{A0B0C51A-7E37-431E-9D38-12D93792183A}" type="presParOf" srcId="{878E77A9-DB45-4A82-AB72-0CC13F230BCA}" destId="{3B944F7A-1B71-4E56-9D2D-3759F2EF2F75}" srcOrd="0" destOrd="0" presId="urn:microsoft.com/office/officeart/2005/8/layout/cycle2"/>
    <dgm:cxn modelId="{C2AFAF4D-0147-40B1-A44A-F0D7026ABBFC}" type="presParOf" srcId="{878E77A9-DB45-4A82-AB72-0CC13F230BCA}" destId="{5627B18E-3E2F-46E8-A9E5-006740195F6C}" srcOrd="1" destOrd="0" presId="urn:microsoft.com/office/officeart/2005/8/layout/cycle2"/>
    <dgm:cxn modelId="{3978E636-538D-4995-8D46-16D03567D814}" type="presParOf" srcId="{5627B18E-3E2F-46E8-A9E5-006740195F6C}" destId="{F7A441D0-4E5C-49C8-A216-2C6D64FB081E}" srcOrd="0" destOrd="0" presId="urn:microsoft.com/office/officeart/2005/8/layout/cycle2"/>
    <dgm:cxn modelId="{254C167F-4F9D-415D-A4DA-169D0E8B9FE7}" type="presParOf" srcId="{878E77A9-DB45-4A82-AB72-0CC13F230BCA}" destId="{7DF284F1-38A4-4149-B755-78F001D58214}" srcOrd="2" destOrd="0" presId="urn:microsoft.com/office/officeart/2005/8/layout/cycle2"/>
    <dgm:cxn modelId="{8A5F7D1A-BD36-4E2E-B1AB-2F8C902B159F}" type="presParOf" srcId="{878E77A9-DB45-4A82-AB72-0CC13F230BCA}" destId="{BD5ECD5C-442A-4840-ADEF-F3F80BF9512E}" srcOrd="3" destOrd="0" presId="urn:microsoft.com/office/officeart/2005/8/layout/cycle2"/>
    <dgm:cxn modelId="{1F7D971A-5706-4ECA-A847-6169DD19732D}" type="presParOf" srcId="{BD5ECD5C-442A-4840-ADEF-F3F80BF9512E}" destId="{4607D6D8-B0E8-413F-ACA2-C4C50D501A8E}" srcOrd="0" destOrd="0" presId="urn:microsoft.com/office/officeart/2005/8/layout/cycle2"/>
    <dgm:cxn modelId="{B2CC8799-6858-4CEE-924E-1A8041543FC9}" type="presParOf" srcId="{878E77A9-DB45-4A82-AB72-0CC13F230BCA}" destId="{110A91DA-5F62-4ED6-AA2F-030277542D4C}" srcOrd="4" destOrd="0" presId="urn:microsoft.com/office/officeart/2005/8/layout/cycle2"/>
    <dgm:cxn modelId="{378CE725-4B9B-4C7A-A5A3-D88DA7BCFE35}" type="presParOf" srcId="{878E77A9-DB45-4A82-AB72-0CC13F230BCA}" destId="{5592C6AE-F722-4C40-9596-F3B0AB230E13}" srcOrd="5" destOrd="0" presId="urn:microsoft.com/office/officeart/2005/8/layout/cycle2"/>
    <dgm:cxn modelId="{CC3259AD-724A-408F-9B27-FC23D4967AB7}" type="presParOf" srcId="{5592C6AE-F722-4C40-9596-F3B0AB230E13}" destId="{72DBA9CD-C371-459D-B6A3-796515C68A5E}" srcOrd="0" destOrd="0" presId="urn:microsoft.com/office/officeart/2005/8/layout/cycle2"/>
    <dgm:cxn modelId="{4497727C-0DA1-4D77-97C2-BB6C64CD904B}" type="presParOf" srcId="{878E77A9-DB45-4A82-AB72-0CC13F230BCA}" destId="{931A7393-D735-4C51-9A9A-6EF37D156205}" srcOrd="6" destOrd="0" presId="urn:microsoft.com/office/officeart/2005/8/layout/cycle2"/>
    <dgm:cxn modelId="{4004040F-50F0-460C-B66D-5E8263743F42}" type="presParOf" srcId="{878E77A9-DB45-4A82-AB72-0CC13F230BCA}" destId="{DDE940EA-0E11-4C9A-BEFE-5569F295D1B6}" srcOrd="7" destOrd="0" presId="urn:microsoft.com/office/officeart/2005/8/layout/cycle2"/>
    <dgm:cxn modelId="{5D8B4BA6-6E8C-4B9F-985B-472C8B7A862A}" type="presParOf" srcId="{DDE940EA-0E11-4C9A-BEFE-5569F295D1B6}" destId="{020A5119-767A-4C7F-A562-CC9E5D1BBA89}" srcOrd="0" destOrd="0" presId="urn:microsoft.com/office/officeart/2005/8/layout/cycle2"/>
    <dgm:cxn modelId="{3A4B4A1F-25A4-48B1-8A5A-377467C453A0}" type="presParOf" srcId="{878E77A9-DB45-4A82-AB72-0CC13F230BCA}" destId="{00D08C9D-3A2A-4142-9038-2787D9C573D8}" srcOrd="8" destOrd="0" presId="urn:microsoft.com/office/officeart/2005/8/layout/cycle2"/>
    <dgm:cxn modelId="{91D4C8B5-070A-49ED-A373-8FADCC5324B3}" type="presParOf" srcId="{878E77A9-DB45-4A82-AB72-0CC13F230BCA}" destId="{EA9DF6CA-4DA9-49CF-AF9E-2A13C3C1EC6A}" srcOrd="9" destOrd="0" presId="urn:microsoft.com/office/officeart/2005/8/layout/cycle2"/>
    <dgm:cxn modelId="{54AE76E7-CFFE-445B-BE2D-25F1D00814F4}" type="presParOf" srcId="{EA9DF6CA-4DA9-49CF-AF9E-2A13C3C1EC6A}" destId="{461026FA-053C-4161-B82F-6F39C9CCE7E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44F7A-1B71-4E56-9D2D-3759F2EF2F75}">
      <dsp:nvSpPr>
        <dsp:cNvPr id="0" name=""/>
        <dsp:cNvSpPr/>
      </dsp:nvSpPr>
      <dsp:spPr>
        <a:xfrm>
          <a:off x="3238499" y="1923"/>
          <a:ext cx="1650999" cy="1650999"/>
        </a:xfrm>
        <a:prstGeom prst="ellipse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Empatija </a:t>
          </a:r>
        </a:p>
      </dsp:txBody>
      <dsp:txXfrm>
        <a:off x="3480282" y="243706"/>
        <a:ext cx="1167433" cy="1167433"/>
      </dsp:txXfrm>
    </dsp:sp>
    <dsp:sp modelId="{5627B18E-3E2F-46E8-A9E5-006740195F6C}">
      <dsp:nvSpPr>
        <dsp:cNvPr id="0" name=""/>
        <dsp:cNvSpPr/>
      </dsp:nvSpPr>
      <dsp:spPr>
        <a:xfrm rot="2160000">
          <a:off x="4837167" y="1269760"/>
          <a:ext cx="438252" cy="557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kern="1200"/>
        </a:p>
      </dsp:txBody>
      <dsp:txXfrm>
        <a:off x="4849722" y="1342562"/>
        <a:ext cx="306776" cy="334328"/>
      </dsp:txXfrm>
    </dsp:sp>
    <dsp:sp modelId="{7DF284F1-38A4-4149-B755-78F001D58214}">
      <dsp:nvSpPr>
        <dsp:cNvPr id="0" name=""/>
        <dsp:cNvSpPr/>
      </dsp:nvSpPr>
      <dsp:spPr>
        <a:xfrm>
          <a:off x="5243155" y="1458390"/>
          <a:ext cx="1650999" cy="1650999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Definiranje problema</a:t>
          </a:r>
        </a:p>
      </dsp:txBody>
      <dsp:txXfrm>
        <a:off x="5484938" y="1700173"/>
        <a:ext cx="1167433" cy="1167433"/>
      </dsp:txXfrm>
    </dsp:sp>
    <dsp:sp modelId="{BD5ECD5C-442A-4840-ADEF-F3F80BF9512E}">
      <dsp:nvSpPr>
        <dsp:cNvPr id="0" name=""/>
        <dsp:cNvSpPr/>
      </dsp:nvSpPr>
      <dsp:spPr>
        <a:xfrm rot="6480000">
          <a:off x="5470507" y="3171795"/>
          <a:ext cx="438252" cy="557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kern="1200"/>
        </a:p>
      </dsp:txBody>
      <dsp:txXfrm rot="10800000">
        <a:off x="5556559" y="3220716"/>
        <a:ext cx="306776" cy="334328"/>
      </dsp:txXfrm>
    </dsp:sp>
    <dsp:sp modelId="{110A91DA-5F62-4ED6-AA2F-030277542D4C}">
      <dsp:nvSpPr>
        <dsp:cNvPr id="0" name=""/>
        <dsp:cNvSpPr/>
      </dsp:nvSpPr>
      <dsp:spPr>
        <a:xfrm>
          <a:off x="4477445" y="3815004"/>
          <a:ext cx="1650999" cy="1650999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Ideja rješavanja </a:t>
          </a:r>
        </a:p>
      </dsp:txBody>
      <dsp:txXfrm>
        <a:off x="4719228" y="4056787"/>
        <a:ext cx="1167433" cy="1167433"/>
      </dsp:txXfrm>
    </dsp:sp>
    <dsp:sp modelId="{5592C6AE-F722-4C40-9596-F3B0AB230E13}">
      <dsp:nvSpPr>
        <dsp:cNvPr id="0" name=""/>
        <dsp:cNvSpPr/>
      </dsp:nvSpPr>
      <dsp:spPr>
        <a:xfrm rot="10800000">
          <a:off x="3857277" y="4361898"/>
          <a:ext cx="438252" cy="557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kern="1200"/>
        </a:p>
      </dsp:txBody>
      <dsp:txXfrm rot="10800000">
        <a:off x="3988753" y="4473340"/>
        <a:ext cx="306776" cy="334328"/>
      </dsp:txXfrm>
    </dsp:sp>
    <dsp:sp modelId="{931A7393-D735-4C51-9A9A-6EF37D156205}">
      <dsp:nvSpPr>
        <dsp:cNvPr id="0" name=""/>
        <dsp:cNvSpPr/>
      </dsp:nvSpPr>
      <dsp:spPr>
        <a:xfrm>
          <a:off x="1999554" y="3815004"/>
          <a:ext cx="1650999" cy="1650999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Prototip </a:t>
          </a:r>
        </a:p>
      </dsp:txBody>
      <dsp:txXfrm>
        <a:off x="2241337" y="4056787"/>
        <a:ext cx="1167433" cy="1167433"/>
      </dsp:txXfrm>
    </dsp:sp>
    <dsp:sp modelId="{DDE940EA-0E11-4C9A-BEFE-5569F295D1B6}">
      <dsp:nvSpPr>
        <dsp:cNvPr id="0" name=""/>
        <dsp:cNvSpPr/>
      </dsp:nvSpPr>
      <dsp:spPr>
        <a:xfrm rot="15120000">
          <a:off x="2226906" y="3195387"/>
          <a:ext cx="438252" cy="557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kern="1200"/>
        </a:p>
      </dsp:txBody>
      <dsp:txXfrm rot="10800000">
        <a:off x="2312958" y="3369350"/>
        <a:ext cx="306776" cy="334328"/>
      </dsp:txXfrm>
    </dsp:sp>
    <dsp:sp modelId="{00D08C9D-3A2A-4142-9038-2787D9C573D8}">
      <dsp:nvSpPr>
        <dsp:cNvPr id="0" name=""/>
        <dsp:cNvSpPr/>
      </dsp:nvSpPr>
      <dsp:spPr>
        <a:xfrm>
          <a:off x="1233844" y="1458390"/>
          <a:ext cx="1650999" cy="1650999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Test </a:t>
          </a:r>
        </a:p>
      </dsp:txBody>
      <dsp:txXfrm>
        <a:off x="1475627" y="1700173"/>
        <a:ext cx="1167433" cy="1167433"/>
      </dsp:txXfrm>
    </dsp:sp>
    <dsp:sp modelId="{EA9DF6CA-4DA9-49CF-AF9E-2A13C3C1EC6A}">
      <dsp:nvSpPr>
        <dsp:cNvPr id="0" name=""/>
        <dsp:cNvSpPr/>
      </dsp:nvSpPr>
      <dsp:spPr>
        <a:xfrm rot="19440000">
          <a:off x="2832511" y="1284341"/>
          <a:ext cx="438252" cy="557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kern="1200"/>
        </a:p>
      </dsp:txBody>
      <dsp:txXfrm>
        <a:off x="2845066" y="1434423"/>
        <a:ext cx="306776" cy="334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458A0-9F8A-C14C-AB42-CE84FB228F45}" type="datetimeFigureOut">
              <a:rPr lang="x-none" smtClean="0"/>
              <a:pPr/>
              <a:t>12.6.2022.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11D8C-6F83-5241-A837-AF9B30DA98D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668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1D8C-6F83-5241-A837-AF9B30DA98D4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631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1D8C-6F83-5241-A837-AF9B30DA98D4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269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blok tek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D433-330A-8D4C-B1A6-C6134FD8E9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1899" y="522835"/>
            <a:ext cx="5400675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C73D3-0C8E-BC43-ACA2-FBBD155CF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5" y="419803"/>
            <a:ext cx="5400674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Naslov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16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, podnaslov, bulleti i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D433-330A-8D4C-B1A6-C6134FD8E9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794" y="2831003"/>
            <a:ext cx="5400675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Clr>
                <a:srgbClr val="ED1A3A"/>
              </a:buClr>
              <a:buSzPct val="130000"/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  <a:endParaRPr lang="x-non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C73D3-0C8E-BC43-ACA2-FBBD155CF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4" y="419803"/>
            <a:ext cx="540067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Dugački</a:t>
            </a:r>
            <a:r>
              <a:rPr lang="en-US" dirty="0"/>
              <a:t> </a:t>
            </a:r>
            <a:r>
              <a:rPr lang="en-US" dirty="0" err="1"/>
              <a:t>naslov</a:t>
            </a:r>
            <a:r>
              <a:rPr lang="en-US" dirty="0"/>
              <a:t> lorem u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reda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48AA1FC-B449-EF4B-9EE8-81C128CD0C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0076" y="419803"/>
            <a:ext cx="5394308" cy="52340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6FDAD-CA1D-CB49-89EE-973771CBBB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93" y="2189315"/>
            <a:ext cx="5400675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600" b="1"/>
            </a:lvl1pPr>
          </a:lstStyle>
          <a:p>
            <a:pPr lvl="0"/>
            <a:r>
              <a:rPr lang="en-US" dirty="0" err="1"/>
              <a:t>Podnaslov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0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9169400-C1F3-8345-8900-FB81F6AC58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5" y="419803"/>
            <a:ext cx="5400674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Naslov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0A0AA1-E570-3744-AE52-30476A76E1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792" y="2882768"/>
            <a:ext cx="667786" cy="553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0EC8D6-743F-4C4F-B561-0FD80F6400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3578" y="2882768"/>
            <a:ext cx="2441935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consectutuer</a:t>
            </a:r>
            <a:r>
              <a:rPr lang="en-US" dirty="0"/>
              <a:t> </a:t>
            </a:r>
            <a:r>
              <a:rPr lang="en-US" dirty="0" err="1"/>
              <a:t>adipiscit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411DD0A-DE24-9147-8BC4-ACF6C16B5F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1678" y="2879467"/>
            <a:ext cx="667786" cy="553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D8DF7D6-A4F9-8C4C-A005-7CC2EA74BF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464" y="2879467"/>
            <a:ext cx="2441935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consectutuer</a:t>
            </a:r>
            <a:r>
              <a:rPr lang="en-US" dirty="0"/>
              <a:t> </a:t>
            </a:r>
            <a:r>
              <a:rPr lang="en-US" dirty="0" err="1"/>
              <a:t>adipiscit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197B0DF-ECCF-5F44-B80D-84C18B51D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5231" y="2879467"/>
            <a:ext cx="667786" cy="553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C1D2114-7E89-1E45-858E-97FA3B7B45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3017" y="2879467"/>
            <a:ext cx="2441935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consectutuer</a:t>
            </a:r>
            <a:r>
              <a:rPr lang="en-US" dirty="0"/>
              <a:t> </a:t>
            </a:r>
            <a:r>
              <a:rPr lang="en-US" dirty="0" err="1"/>
              <a:t>adipiscit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5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upca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9169400-C1F3-8345-8900-FB81F6AC58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5" y="419803"/>
            <a:ext cx="5400674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Naslov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0A0AA1-E570-3744-AE52-30476A76E1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792" y="1916853"/>
            <a:ext cx="667786" cy="553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0EC8D6-743F-4C4F-B561-0FD80F6400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3578" y="1916853"/>
            <a:ext cx="2441935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consectutuer</a:t>
            </a:r>
            <a:r>
              <a:rPr lang="en-US" dirty="0"/>
              <a:t> </a:t>
            </a:r>
            <a:r>
              <a:rPr lang="en-US" dirty="0" err="1"/>
              <a:t>adipiscit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411DD0A-DE24-9147-8BC4-ACF6C16B5F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1678" y="1913552"/>
            <a:ext cx="667786" cy="553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D8DF7D6-A4F9-8C4C-A005-7CC2EA74BF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464" y="1913552"/>
            <a:ext cx="2441935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consectutuer</a:t>
            </a:r>
            <a:r>
              <a:rPr lang="en-US" dirty="0"/>
              <a:t> </a:t>
            </a:r>
            <a:r>
              <a:rPr lang="en-US" dirty="0" err="1"/>
              <a:t>adipiscit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197B0DF-ECCF-5F44-B80D-84C18B51D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5231" y="1913552"/>
            <a:ext cx="667786" cy="553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C1D2114-7E89-1E45-858E-97FA3B7B45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3017" y="1913552"/>
            <a:ext cx="2441935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consectutuer</a:t>
            </a:r>
            <a:r>
              <a:rPr lang="en-US" dirty="0"/>
              <a:t> </a:t>
            </a:r>
            <a:r>
              <a:rPr lang="en-US" dirty="0" err="1"/>
              <a:t>adipiscit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7573ED6-8539-6D4B-B412-B555058CF5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792" y="3777606"/>
            <a:ext cx="667786" cy="553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E082A8C-36C2-4349-B87B-1083F9FD2C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3578" y="3777606"/>
            <a:ext cx="2441935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consectutuer</a:t>
            </a:r>
            <a:r>
              <a:rPr lang="en-US" dirty="0"/>
              <a:t> </a:t>
            </a:r>
            <a:r>
              <a:rPr lang="en-US" dirty="0" err="1"/>
              <a:t>adipiscit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5BCF49E-7A4A-0C4C-A2C5-99D73EF444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1678" y="3774305"/>
            <a:ext cx="667786" cy="553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36EACA5-9873-9F47-8A5E-F500268136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09464" y="3774305"/>
            <a:ext cx="2441935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consectutuer</a:t>
            </a:r>
            <a:r>
              <a:rPr lang="en-US" dirty="0"/>
              <a:t> </a:t>
            </a:r>
            <a:r>
              <a:rPr lang="en-US" dirty="0" err="1"/>
              <a:t>adipiscit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F99BE4D-05E5-EB45-BDC3-07518B60EB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95231" y="3774305"/>
            <a:ext cx="667786" cy="553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0B3FCDB-0827-F242-855C-7A04BB6FEF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63017" y="3774305"/>
            <a:ext cx="2441935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consectutuer</a:t>
            </a:r>
            <a:r>
              <a:rPr lang="en-US" dirty="0"/>
              <a:t> </a:t>
            </a:r>
            <a:r>
              <a:rPr lang="en-US" dirty="0" err="1"/>
              <a:t>adipiscit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19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ADC9F-A1F3-6E4D-BC4F-18A3E6CF35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792" y="2064724"/>
            <a:ext cx="11233150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Naslov</a:t>
            </a:r>
            <a:r>
              <a:rPr lang="en-US" dirty="0"/>
              <a:t> </a:t>
            </a:r>
            <a:r>
              <a:rPr lang="en-US" dirty="0" err="1"/>
              <a:t>prezentacije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058FA-CDD4-FF40-A365-E668B37317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2" y="3317111"/>
            <a:ext cx="11233150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4000">
                <a:solidFill>
                  <a:schemeClr val="bg1"/>
                </a:solidFill>
              </a:defRPr>
            </a:lvl2pPr>
            <a:lvl3pPr marL="914400" indent="0" algn="ctr">
              <a:buNone/>
              <a:defRPr sz="4000">
                <a:solidFill>
                  <a:schemeClr val="bg1"/>
                </a:solidFill>
              </a:defRPr>
            </a:lvl3pPr>
            <a:lvl4pPr marL="1371600" indent="0" algn="ctr">
              <a:buNone/>
              <a:defRPr sz="4000">
                <a:solidFill>
                  <a:schemeClr val="bg1"/>
                </a:solidFill>
              </a:defRPr>
            </a:lvl4pPr>
            <a:lvl5pPr marL="1828800" indent="0" algn="ctr">
              <a:buNone/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Podnaslov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51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ADC9F-A1F3-6E4D-BC4F-18A3E6CF35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792" y="2764203"/>
            <a:ext cx="11233150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Hvala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pažnji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773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2 bloka tek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D433-330A-8D4C-B1A6-C6134FD8E9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1899" y="2029664"/>
            <a:ext cx="540067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C73D3-0C8E-BC43-ACA2-FBBD155CF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4" y="419803"/>
            <a:ext cx="1122677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Naslov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17D5C71-0738-B147-AE2B-1D4CE7925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6" y="2029664"/>
            <a:ext cx="540067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9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gi naslov i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D433-330A-8D4C-B1A6-C6134FD8E9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1899" y="1609859"/>
            <a:ext cx="540067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C73D3-0C8E-BC43-ACA2-FBBD155CF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4" y="419803"/>
            <a:ext cx="1122677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Dugački</a:t>
            </a:r>
            <a:r>
              <a:rPr lang="en-US" dirty="0"/>
              <a:t> </a:t>
            </a:r>
            <a:r>
              <a:rPr lang="en-US" dirty="0" err="1"/>
              <a:t>naslov</a:t>
            </a:r>
            <a:r>
              <a:rPr lang="en-US" dirty="0"/>
              <a:t> lorem ipsum dolor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48AA1FC-B449-EF4B-9EE8-81C128CD0C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5794" y="1609859"/>
            <a:ext cx="5394308" cy="40439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2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u 2 reda i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D433-330A-8D4C-B1A6-C6134FD8E9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794" y="1939071"/>
            <a:ext cx="540067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C73D3-0C8E-BC43-ACA2-FBBD155CF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4" y="419803"/>
            <a:ext cx="540067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Dugački</a:t>
            </a:r>
            <a:r>
              <a:rPr lang="en-US" dirty="0"/>
              <a:t> </a:t>
            </a:r>
            <a:r>
              <a:rPr lang="en-US" dirty="0" err="1"/>
              <a:t>naslov</a:t>
            </a:r>
            <a:r>
              <a:rPr lang="en-US" dirty="0"/>
              <a:t> lorem u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reda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48AA1FC-B449-EF4B-9EE8-81C128CD0C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0076" y="419803"/>
            <a:ext cx="5394308" cy="52340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23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, podnaslov i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D433-330A-8D4C-B1A6-C6134FD8E9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794" y="2831003"/>
            <a:ext cx="5400675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  <a:endParaRPr lang="x-non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C73D3-0C8E-BC43-ACA2-FBBD155CF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4" y="419803"/>
            <a:ext cx="540067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Dugački</a:t>
            </a:r>
            <a:r>
              <a:rPr lang="en-US" dirty="0"/>
              <a:t> </a:t>
            </a:r>
            <a:r>
              <a:rPr lang="en-US" dirty="0" err="1"/>
              <a:t>naslov</a:t>
            </a:r>
            <a:r>
              <a:rPr lang="en-US" dirty="0"/>
              <a:t> lorem u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reda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48AA1FC-B449-EF4B-9EE8-81C128CD0C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0076" y="419803"/>
            <a:ext cx="5394308" cy="52340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6FDAD-CA1D-CB49-89EE-973771CBBB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93" y="2189315"/>
            <a:ext cx="5400675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600" b="1"/>
            </a:lvl1pPr>
          </a:lstStyle>
          <a:p>
            <a:pPr lvl="0"/>
            <a:r>
              <a:rPr lang="en-US" dirty="0" err="1"/>
              <a:t>Podnaslov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blok bul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D433-330A-8D4C-B1A6-C6134FD8E9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1899" y="522835"/>
            <a:ext cx="5400675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Clr>
                <a:srgbClr val="ED1A3A"/>
              </a:buClr>
              <a:buSzPct val="130000"/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C73D3-0C8E-BC43-ACA2-FBBD155CF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5" y="419803"/>
            <a:ext cx="5400674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Naslov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2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2 bloka bul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D433-330A-8D4C-B1A6-C6134FD8E9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1899" y="2029664"/>
            <a:ext cx="540067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Clr>
                <a:srgbClr val="ED1A3A"/>
              </a:buClr>
              <a:buSzPct val="130000"/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C73D3-0C8E-BC43-ACA2-FBBD155CF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4" y="419803"/>
            <a:ext cx="1122677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Naslov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17D5C71-0738-B147-AE2B-1D4CE7925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6" y="2029664"/>
            <a:ext cx="540067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Clr>
                <a:srgbClr val="ED1A3A"/>
              </a:buClr>
              <a:buSzPct val="130000"/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13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gi naslov i slika s bulle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D433-330A-8D4C-B1A6-C6134FD8E9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1899" y="1609859"/>
            <a:ext cx="540067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Clr>
                <a:srgbClr val="ED1A3A"/>
              </a:buClr>
              <a:buSzPct val="130000"/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C73D3-0C8E-BC43-ACA2-FBBD155CF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4" y="419803"/>
            <a:ext cx="1122677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Dugački</a:t>
            </a:r>
            <a:r>
              <a:rPr lang="en-US" dirty="0"/>
              <a:t> </a:t>
            </a:r>
            <a:r>
              <a:rPr lang="en-US" dirty="0" err="1"/>
              <a:t>naslov</a:t>
            </a:r>
            <a:r>
              <a:rPr lang="en-US" dirty="0"/>
              <a:t> lorem ipsum dolor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48AA1FC-B449-EF4B-9EE8-81C128CD0C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5794" y="1609859"/>
            <a:ext cx="5394308" cy="40439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44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s bulletima i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D433-330A-8D4C-B1A6-C6134FD8E9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794" y="1939071"/>
            <a:ext cx="540067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Clr>
                <a:srgbClr val="ED1A3A"/>
              </a:buClr>
              <a:buSzPct val="130000"/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Lorem ipsum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sit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dolore magna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C73D3-0C8E-BC43-ACA2-FBBD155CF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4" y="419803"/>
            <a:ext cx="540067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000" b="1">
                <a:solidFill>
                  <a:srgbClr val="ED1A3A"/>
                </a:solidFill>
              </a:defRPr>
            </a:lvl1pPr>
          </a:lstStyle>
          <a:p>
            <a:pPr lvl="0"/>
            <a:r>
              <a:rPr lang="en-US" dirty="0" err="1"/>
              <a:t>Dugački</a:t>
            </a:r>
            <a:r>
              <a:rPr lang="en-US" dirty="0"/>
              <a:t> </a:t>
            </a:r>
            <a:r>
              <a:rPr lang="en-US" dirty="0" err="1"/>
              <a:t>naslov</a:t>
            </a:r>
            <a:r>
              <a:rPr lang="en-US" dirty="0"/>
              <a:t> lorem u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reda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48AA1FC-B449-EF4B-9EE8-81C128CD0C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0076" y="419803"/>
            <a:ext cx="5394308" cy="52340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0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C1ADA1-4B84-2943-B7AE-E5C3761FC96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07060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5" r:id="rId7"/>
    <p:sldLayoutId id="2147483657" r:id="rId8"/>
    <p:sldLayoutId id="2147483658" r:id="rId9"/>
    <p:sldLayoutId id="2147483659" r:id="rId10"/>
    <p:sldLayoutId id="214748364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1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B968C-1051-F14F-8C61-DB6FD958B0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44830" y="5821250"/>
            <a:ext cx="2902339" cy="5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1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ehatku2.blogspot.com/2014/09/tips-alami-terhindar-dari-stres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www.pngall.com/lego-png/download/5286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4" Type="http://schemas.openxmlformats.org/officeDocument/2006/relationships/hyperlink" Target="https://www.pexels.com/photo/blue-sky-cloudy-sky-dramatic-sky-735033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Jq82z4z_T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100bofora.net/tag/baloni/" TargetMode="External"/><Relationship Id="rId7" Type="http://schemas.openxmlformats.org/officeDocument/2006/relationships/hyperlink" Target="https://www.publicdomainpictures.net/view-image.php?image=210651&amp;picture=group-of-pinwheel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g"/><Relationship Id="rId5" Type="http://schemas.openxmlformats.org/officeDocument/2006/relationships/hyperlink" Target="https://www.publicdomainpictures.net/en/view-image.php?image=322693&amp;picture=abstract-neon-colors-background" TargetMode="Externa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587DD-04EB-8044-A962-F08A7F8D9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Kako se riješiti nepotrebnog stresa 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4D205-2F95-2F41-9CE4-CDE92B540E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Olgica </a:t>
            </a:r>
            <a:r>
              <a:rPr lang="hr-HR" dirty="0" err="1"/>
              <a:t>Malkoč</a:t>
            </a:r>
            <a:r>
              <a:rPr lang="hr-HR" dirty="0"/>
              <a:t> Vincelj,</a:t>
            </a:r>
          </a:p>
          <a:p>
            <a:r>
              <a:rPr lang="hr-HR" dirty="0"/>
              <a:t>učiteljica  razredne nastave, OŠ Pantovčak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86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4A277DD-456A-1043-8ECA-E0D23F0767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794" y="2831003"/>
            <a:ext cx="5400675" cy="923330"/>
          </a:xfrm>
        </p:spPr>
        <p:txBody>
          <a:bodyPr/>
          <a:lstStyle/>
          <a:p>
            <a:r>
              <a:rPr lang="hr-HR" dirty="0"/>
              <a:t>Vježbe disanja </a:t>
            </a:r>
          </a:p>
          <a:p>
            <a:r>
              <a:rPr lang="hr-HR" dirty="0"/>
              <a:t>Čokoladna tehnika</a:t>
            </a:r>
          </a:p>
          <a:p>
            <a:r>
              <a:rPr lang="hr-HR" dirty="0"/>
              <a:t>Fotografiranje 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8039310-8C8D-1E4A-B24E-EF7328EE9B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94" y="419803"/>
            <a:ext cx="5400675" cy="553998"/>
          </a:xfrm>
        </p:spPr>
        <p:txBody>
          <a:bodyPr/>
          <a:lstStyle/>
          <a:p>
            <a:r>
              <a:rPr lang="hr-HR" dirty="0"/>
              <a:t>Pogled unatrag </a:t>
            </a:r>
            <a:endParaRPr lang="en-US" dirty="0"/>
          </a:p>
        </p:txBody>
      </p:sp>
      <p:pic>
        <p:nvPicPr>
          <p:cNvPr id="3" name="Rezervirano mjesto slike 2">
            <a:extLst>
              <a:ext uri="{FF2B5EF4-FFF2-40B4-BE49-F238E27FC236}">
                <a16:creationId xmlns:a16="http://schemas.microsoft.com/office/drawing/2014/main" id="{02EFFE2D-9748-460A-899F-B95D0BF0EE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3615" r="13615"/>
          <a:stretch>
            <a:fillRect/>
          </a:stretch>
        </p:blipFill>
        <p:spPr>
          <a:xfrm rot="5400000">
            <a:off x="6489700" y="338138"/>
            <a:ext cx="5233988" cy="5394325"/>
          </a:xfr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10F7613-174B-D742-9103-05AFC912D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r-HR" dirty="0"/>
              <a:t>Tijek aktivnosti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4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749B1610-E41C-4993-857B-DFD23FA6A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7594974"/>
              </p:ext>
            </p:extLst>
          </p:nvPr>
        </p:nvGraphicFramePr>
        <p:xfrm>
          <a:off x="2032000" y="498764"/>
          <a:ext cx="8128000" cy="5467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6813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4BE9F-F016-AE45-A9FA-B82BA17B59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94" y="419803"/>
            <a:ext cx="5400675" cy="553998"/>
          </a:xfrm>
        </p:spPr>
        <p:txBody>
          <a:bodyPr/>
          <a:lstStyle/>
          <a:p>
            <a:r>
              <a:rPr lang="hr-HR" dirty="0"/>
              <a:t>Hvala na pažnji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17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D3ADD-5895-4A49-A6E9-8C72FD7CF4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1899" y="1609859"/>
            <a:ext cx="5400675" cy="3077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7CFB0-1A39-8B4C-B4F4-0548E4859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91C29-34B4-7044-A663-49D72FB9D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259" y="960922"/>
            <a:ext cx="4966953" cy="4966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F661DC-AA03-CF4F-8D9E-6AA180EC0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00" y="1113322"/>
            <a:ext cx="4966953" cy="4966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0AABC4-2292-F743-8C0A-CC5F8D8F2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459" y="1265722"/>
            <a:ext cx="4966953" cy="49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75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6DE4B-BD3C-C346-A56E-E89866389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Naslov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73ED96-77B8-B547-A77F-7E49F82371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BF36B04-DCD2-7140-9B36-AEA2476885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9ADAA08-EB01-994E-B22F-D857DE810E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861DF8-4329-A74D-9EBA-19728F558B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AD9A8F7-4597-0747-9321-89EBD3D261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3.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6C38803-30A8-B44C-BF1B-3566F02401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Ut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wisi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ad minim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veniam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nostrud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exerci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ullamcorper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lobortis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aliquip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commodo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87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91850-757A-334C-9630-E6F8AABFD5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B4A484-7771-E047-9CF5-0B4AB316F4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A059B8-AC8A-2E4E-A822-20AC5CE802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5EB334-0AC5-2A42-8159-F269C046F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D51ED59-DB85-C345-A691-8978AEEACA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472F36E-040D-8940-A344-A44E4063BE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BE899E-375F-E547-BC89-5A76E1AB01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7038CA5-BE01-7C49-A55A-C24DB068AA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92BF31B-66B9-F142-ADD9-DE380EA15E5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138D5BD-0E96-4345-AD7D-EEBF6BA5AC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BFE4863-C124-7442-BAFC-212391F593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2FFBA5-6898-9047-BF22-33234EF77A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E8CD8BD-5C74-2045-A2F3-1B685691639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61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9E01B1-50DD-7C48-B68A-A8F5905B8F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D0945-B7FA-844D-AF3D-815281D89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95" y="419803"/>
            <a:ext cx="5400674" cy="1014637"/>
          </a:xfrm>
        </p:spPr>
        <p:txBody>
          <a:bodyPr/>
          <a:lstStyle/>
          <a:p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Nastavni proces …</a:t>
            </a:r>
          </a:p>
          <a:p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ili samo vrh ledenjaka ? </a:t>
            </a:r>
            <a:endParaRPr 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Jednakokračni trokut 5">
            <a:extLst>
              <a:ext uri="{FF2B5EF4-FFF2-40B4-BE49-F238E27FC236}">
                <a16:creationId xmlns:a16="http://schemas.microsoft.com/office/drawing/2014/main" id="{95995586-D34C-49A8-9653-067662AAC8D5}"/>
              </a:ext>
            </a:extLst>
          </p:cNvPr>
          <p:cNvSpPr/>
          <p:nvPr/>
        </p:nvSpPr>
        <p:spPr>
          <a:xfrm>
            <a:off x="4849091" y="1196109"/>
            <a:ext cx="3648363" cy="328814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702C4566-2A00-4F50-A93B-AE19A222E000}"/>
              </a:ext>
            </a:extLst>
          </p:cNvPr>
          <p:cNvSpPr txBox="1"/>
          <p:nvPr/>
        </p:nvSpPr>
        <p:spPr>
          <a:xfrm>
            <a:off x="3491346" y="4267323"/>
            <a:ext cx="24476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Nastavnici 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7507603-325E-4C2F-9405-71677756BB83}"/>
              </a:ext>
            </a:extLst>
          </p:cNvPr>
          <p:cNvSpPr txBox="1"/>
          <p:nvPr/>
        </p:nvSpPr>
        <p:spPr>
          <a:xfrm>
            <a:off x="8414327" y="4267323"/>
            <a:ext cx="19211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Učenici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1341C908-2DE6-45C2-B271-64A5D45F9719}"/>
              </a:ext>
            </a:extLst>
          </p:cNvPr>
          <p:cNvSpPr txBox="1"/>
          <p:nvPr/>
        </p:nvSpPr>
        <p:spPr>
          <a:xfrm>
            <a:off x="6742545" y="665018"/>
            <a:ext cx="229061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         </a:t>
            </a:r>
            <a:r>
              <a:rPr lang="hr-HR" b="1" dirty="0"/>
              <a:t>Nastavni sadržaj,     načini, metode i postupci </a:t>
            </a:r>
          </a:p>
        </p:txBody>
      </p:sp>
      <p:sp>
        <p:nvSpPr>
          <p:cNvPr id="23" name="Oblačić za misli: oblak 22">
            <a:extLst>
              <a:ext uri="{FF2B5EF4-FFF2-40B4-BE49-F238E27FC236}">
                <a16:creationId xmlns:a16="http://schemas.microsoft.com/office/drawing/2014/main" id="{EECF96B4-E608-48BD-9D26-8590A86D37EE}"/>
              </a:ext>
            </a:extLst>
          </p:cNvPr>
          <p:cNvSpPr/>
          <p:nvPr/>
        </p:nvSpPr>
        <p:spPr>
          <a:xfrm>
            <a:off x="9738400" y="2994108"/>
            <a:ext cx="2372811" cy="1192192"/>
          </a:xfrm>
          <a:prstGeom prst="cloudCallout">
            <a:avLst>
              <a:gd name="adj1" fmla="val -67662"/>
              <a:gd name="adj2" fmla="val 78034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i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  <a:t>Danas</a:t>
            </a:r>
            <a:r>
              <a:rPr lang="hr-HR" i="1" dirty="0"/>
              <a:t> djeca nisu kao nekada… </a:t>
            </a:r>
          </a:p>
        </p:txBody>
      </p:sp>
      <p:sp>
        <p:nvSpPr>
          <p:cNvPr id="24" name="Oblačić za govor: ovalni 23">
            <a:extLst>
              <a:ext uri="{FF2B5EF4-FFF2-40B4-BE49-F238E27FC236}">
                <a16:creationId xmlns:a16="http://schemas.microsoft.com/office/drawing/2014/main" id="{81017281-F60A-4E86-87B6-BA5224B2068E}"/>
              </a:ext>
            </a:extLst>
          </p:cNvPr>
          <p:cNvSpPr/>
          <p:nvPr/>
        </p:nvSpPr>
        <p:spPr>
          <a:xfrm>
            <a:off x="9653285" y="138896"/>
            <a:ext cx="2372811" cy="1449452"/>
          </a:xfrm>
          <a:prstGeom prst="wedgeEllipseCallout">
            <a:avLst>
              <a:gd name="adj1" fmla="val -88638"/>
              <a:gd name="adj2" fmla="val 5611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i="1" dirty="0"/>
              <a:t>Mi smo  nekada učili sasvim druge stvari u školi…</a:t>
            </a:r>
          </a:p>
        </p:txBody>
      </p:sp>
      <p:sp>
        <p:nvSpPr>
          <p:cNvPr id="25" name="Oblačić za misli: oblak 24">
            <a:extLst>
              <a:ext uri="{FF2B5EF4-FFF2-40B4-BE49-F238E27FC236}">
                <a16:creationId xmlns:a16="http://schemas.microsoft.com/office/drawing/2014/main" id="{178E1D3D-BB63-41CC-B0FE-B2E502C5A792}"/>
              </a:ext>
            </a:extLst>
          </p:cNvPr>
          <p:cNvSpPr/>
          <p:nvPr/>
        </p:nvSpPr>
        <p:spPr>
          <a:xfrm>
            <a:off x="1527858" y="4656958"/>
            <a:ext cx="2731627" cy="1014637"/>
          </a:xfrm>
          <a:prstGeom prst="cloudCallout">
            <a:avLst>
              <a:gd name="adj1" fmla="val 67669"/>
              <a:gd name="adj2" fmla="val -5821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i="1" dirty="0"/>
              <a:t>Nisam ni ja ista kao prije deset godina… </a:t>
            </a:r>
          </a:p>
        </p:txBody>
      </p:sp>
    </p:spTree>
    <p:extLst>
      <p:ext uri="{BB962C8B-B14F-4D97-AF65-F5344CB8AC3E}">
        <p14:creationId xmlns:p14="http://schemas.microsoft.com/office/powerpoint/2010/main" val="346572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A8A28-3945-D64A-AC2B-FD2D9E2F1B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95" y="419803"/>
            <a:ext cx="5400674" cy="959237"/>
          </a:xfrm>
        </p:spPr>
        <p:txBody>
          <a:bodyPr/>
          <a:lstStyle/>
          <a:p>
            <a:r>
              <a:rPr lang="hr-HR" dirty="0"/>
              <a:t>Stres …</a:t>
            </a:r>
          </a:p>
          <a:p>
            <a:r>
              <a:rPr lang="hr-HR" sz="2000" dirty="0"/>
              <a:t>Osam puta dnevno </a:t>
            </a:r>
            <a:endParaRPr lang="en-US" sz="2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727A3B0-1102-4699-8916-2FD039D62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8946" y="1678632"/>
            <a:ext cx="4572000" cy="3962400"/>
          </a:xfrm>
          <a:prstGeom prst="rect">
            <a:avLst/>
          </a:prstGeom>
        </p:spPr>
      </p:pic>
      <p:sp>
        <p:nvSpPr>
          <p:cNvPr id="11" name="Elipsa 10">
            <a:extLst>
              <a:ext uri="{FF2B5EF4-FFF2-40B4-BE49-F238E27FC236}">
                <a16:creationId xmlns:a16="http://schemas.microsoft.com/office/drawing/2014/main" id="{360E5132-8929-44FD-9A80-F36A4BE161DB}"/>
              </a:ext>
            </a:extLst>
          </p:cNvPr>
          <p:cNvSpPr/>
          <p:nvPr/>
        </p:nvSpPr>
        <p:spPr>
          <a:xfrm>
            <a:off x="8365241" y="1735243"/>
            <a:ext cx="1976582" cy="165330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Stres </a:t>
            </a:r>
          </a:p>
          <a:p>
            <a:pPr algn="ctr"/>
            <a:r>
              <a:rPr lang="hr-HR" dirty="0"/>
              <a:t>Fizička i emocionalna reakcija </a:t>
            </a: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C327B752-A422-42B8-B685-2BF347B15644}"/>
              </a:ext>
            </a:extLst>
          </p:cNvPr>
          <p:cNvSpPr/>
          <p:nvPr/>
        </p:nvSpPr>
        <p:spPr>
          <a:xfrm>
            <a:off x="6226347" y="1240501"/>
            <a:ext cx="2059710" cy="184727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/>
              <a:t>Umor </a:t>
            </a:r>
          </a:p>
          <a:p>
            <a:pPr algn="ctr"/>
            <a:r>
              <a:rPr lang="hr-HR" sz="1400" dirty="0"/>
              <a:t>Vrtoglavica</a:t>
            </a:r>
          </a:p>
          <a:p>
            <a:pPr algn="ctr"/>
            <a:r>
              <a:rPr lang="hr-HR" sz="1400" dirty="0"/>
              <a:t>Osip</a:t>
            </a:r>
          </a:p>
          <a:p>
            <a:pPr algn="ctr"/>
            <a:r>
              <a:rPr lang="hr-HR" sz="1400" dirty="0"/>
              <a:t>Manjak ener</a:t>
            </a:r>
            <a:r>
              <a:rPr lang="hr-HR" sz="1400" b="1" dirty="0"/>
              <a:t>g</a:t>
            </a:r>
            <a:r>
              <a:rPr lang="hr-HR" sz="1400" dirty="0"/>
              <a:t>ije </a:t>
            </a:r>
          </a:p>
          <a:p>
            <a:pPr algn="ctr"/>
            <a:r>
              <a:rPr lang="hr-HR" sz="1400" dirty="0"/>
              <a:t>Izbjegavanje zadataka</a:t>
            </a: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C5F863E0-1915-46C7-BDC1-441195639634}"/>
              </a:ext>
            </a:extLst>
          </p:cNvPr>
          <p:cNvSpPr/>
          <p:nvPr/>
        </p:nvSpPr>
        <p:spPr>
          <a:xfrm>
            <a:off x="10170123" y="908588"/>
            <a:ext cx="1878714" cy="16533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200" dirty="0" err="1"/>
              <a:t>Samanjen</a:t>
            </a:r>
            <a:r>
              <a:rPr lang="hr-HR" sz="1200" dirty="0"/>
              <a:t> libido </a:t>
            </a:r>
          </a:p>
          <a:p>
            <a:pPr algn="ctr"/>
            <a:r>
              <a:rPr lang="hr-HR" sz="1200" dirty="0" err="1"/>
              <a:t>Nasanica</a:t>
            </a:r>
            <a:endParaRPr lang="hr-HR" sz="1200" dirty="0"/>
          </a:p>
          <a:p>
            <a:pPr algn="ctr"/>
            <a:r>
              <a:rPr lang="hr-HR" sz="1200" dirty="0"/>
              <a:t>Nemogućnost rasuđivanja</a:t>
            </a: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09691CE4-DA54-414E-A3D8-62ED4CA6A68E}"/>
              </a:ext>
            </a:extLst>
          </p:cNvPr>
          <p:cNvSpPr/>
          <p:nvPr/>
        </p:nvSpPr>
        <p:spPr>
          <a:xfrm>
            <a:off x="6936510" y="3247218"/>
            <a:ext cx="1828800" cy="157941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/>
              <a:t>Anksioznost</a:t>
            </a:r>
          </a:p>
          <a:p>
            <a:pPr algn="ctr"/>
            <a:r>
              <a:rPr lang="hr-HR" sz="1200" dirty="0"/>
              <a:t>Loše samopouzdanje Narušeni socijalni odnosi </a:t>
            </a: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1FAAB1BA-4C7A-4122-A982-238C061D4CE4}"/>
              </a:ext>
            </a:extLst>
          </p:cNvPr>
          <p:cNvSpPr/>
          <p:nvPr/>
        </p:nvSpPr>
        <p:spPr>
          <a:xfrm>
            <a:off x="10080511" y="2870123"/>
            <a:ext cx="1878714" cy="15794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/>
              <a:t>Gubitak ili povećanje apetita</a:t>
            </a:r>
          </a:p>
          <a:p>
            <a:pPr algn="ctr"/>
            <a:r>
              <a:rPr lang="hr-HR" sz="1200" dirty="0"/>
              <a:t>Sklonost nezdravom životu </a:t>
            </a:r>
          </a:p>
        </p:txBody>
      </p:sp>
    </p:spTree>
    <p:extLst>
      <p:ext uri="{BB962C8B-B14F-4D97-AF65-F5344CB8AC3E}">
        <p14:creationId xmlns:p14="http://schemas.microsoft.com/office/powerpoint/2010/main" val="18988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1A05E1-6B47-A846-825A-2C7FF5B6AE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1899" y="2029664"/>
            <a:ext cx="5400675" cy="3385542"/>
          </a:xfrm>
        </p:spPr>
        <p:txBody>
          <a:bodyPr/>
          <a:lstStyle/>
          <a:p>
            <a:r>
              <a:rPr lang="hr-HR" dirty="0"/>
              <a:t>OPĆA PREOPTEREĆENOST </a:t>
            </a:r>
          </a:p>
          <a:p>
            <a:endParaRPr lang="hr-HR" dirty="0"/>
          </a:p>
          <a:p>
            <a:r>
              <a:rPr lang="hr-HR" dirty="0"/>
              <a:t>Opća preopterećenost </a:t>
            </a:r>
            <a:r>
              <a:rPr lang="en-US" dirty="0"/>
              <a:t> je </a:t>
            </a:r>
            <a:r>
              <a:rPr lang="en-US" dirty="0" err="1"/>
              <a:t>stanje</a:t>
            </a:r>
            <a:r>
              <a:rPr lang="en-US" dirty="0"/>
              <a:t> </a:t>
            </a:r>
            <a:r>
              <a:rPr lang="en-US" dirty="0" err="1"/>
              <a:t>fizičk</a:t>
            </a:r>
            <a:r>
              <a:rPr lang="hr-HR" dirty="0"/>
              <a:t>e</a:t>
            </a:r>
            <a:r>
              <a:rPr lang="en-US" dirty="0"/>
              <a:t>, mental</a:t>
            </a:r>
            <a:r>
              <a:rPr lang="hr-HR" dirty="0"/>
              <a:t>e i </a:t>
            </a:r>
            <a:r>
              <a:rPr lang="en-US" dirty="0"/>
              <a:t> </a:t>
            </a:r>
            <a:r>
              <a:rPr lang="en-US" dirty="0" err="1"/>
              <a:t>emocionaln</a:t>
            </a:r>
            <a:r>
              <a:rPr lang="hr-HR" dirty="0"/>
              <a:t>e </a:t>
            </a:r>
            <a:r>
              <a:rPr lang="en-US" dirty="0" err="1"/>
              <a:t>iscrpljenost</a:t>
            </a:r>
            <a:r>
              <a:rPr lang="hr-HR" dirty="0"/>
              <a:t>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posljedica</a:t>
            </a:r>
            <a:r>
              <a:rPr lang="en-US" dirty="0"/>
              <a:t> </a:t>
            </a:r>
            <a:r>
              <a:rPr lang="en-US" dirty="0" err="1"/>
              <a:t>kroničnog</a:t>
            </a:r>
            <a:r>
              <a:rPr lang="en-US" dirty="0"/>
              <a:t> </a:t>
            </a:r>
            <a:r>
              <a:rPr lang="en-US" dirty="0" err="1"/>
              <a:t>stresa</a:t>
            </a:r>
            <a:r>
              <a:rPr lang="en-US" dirty="0"/>
              <a:t>.</a:t>
            </a:r>
          </a:p>
          <a:p>
            <a:r>
              <a:rPr lang="hr-HR" dirty="0"/>
              <a:t>I</a:t>
            </a:r>
            <a:r>
              <a:rPr lang="en-US" dirty="0" err="1"/>
              <a:t>scrpljivanje</a:t>
            </a:r>
            <a:r>
              <a:rPr lang="en-US" dirty="0"/>
              <a:t> </a:t>
            </a:r>
            <a:r>
              <a:rPr lang="en-US" dirty="0" err="1"/>
              <a:t>emocionalnih</a:t>
            </a:r>
            <a:r>
              <a:rPr lang="en-US" dirty="0"/>
              <a:t> </a:t>
            </a:r>
            <a:r>
              <a:rPr lang="en-US" dirty="0" err="1"/>
              <a:t>resursa</a:t>
            </a:r>
            <a:r>
              <a:rPr lang="hr-HR" dirty="0"/>
              <a:t> – osoba nema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ništa</a:t>
            </a:r>
            <a:r>
              <a:rPr lang="en-US" dirty="0"/>
              <a:t> za </a:t>
            </a:r>
            <a:r>
              <a:rPr lang="en-US" dirty="0" err="1"/>
              <a:t>dati</a:t>
            </a:r>
            <a:r>
              <a:rPr lang="en-US" dirty="0"/>
              <a:t>.</a:t>
            </a:r>
          </a:p>
          <a:p>
            <a:r>
              <a:rPr lang="hr-HR" dirty="0"/>
              <a:t>O</a:t>
            </a:r>
            <a:r>
              <a:rPr lang="en-US" dirty="0" err="1"/>
              <a:t>tuđenje</a:t>
            </a:r>
            <a:r>
              <a:rPr lang="en-US" dirty="0"/>
              <a:t>, </a:t>
            </a:r>
            <a:r>
              <a:rPr lang="en-US" dirty="0" err="1"/>
              <a:t>ravnodušnost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nisko</a:t>
            </a:r>
            <a:r>
              <a:rPr lang="hr-HR" dirty="0"/>
              <a:t> </a:t>
            </a:r>
            <a:r>
              <a:rPr lang="en-US" dirty="0" err="1"/>
              <a:t>samopoštovanje</a:t>
            </a:r>
            <a:endParaRPr lang="en-US" dirty="0"/>
          </a:p>
          <a:p>
            <a:r>
              <a:rPr lang="hr-HR" dirty="0"/>
              <a:t>C</a:t>
            </a:r>
            <a:r>
              <a:rPr lang="en-US" dirty="0" err="1"/>
              <a:t>inizam</a:t>
            </a:r>
            <a:r>
              <a:rPr lang="en-US" dirty="0"/>
              <a:t>, </a:t>
            </a:r>
            <a:r>
              <a:rPr lang="en-US" dirty="0" err="1"/>
              <a:t>negativni</a:t>
            </a:r>
            <a:r>
              <a:rPr lang="en-US" dirty="0"/>
              <a:t> </a:t>
            </a:r>
            <a:r>
              <a:rPr lang="en-US" dirty="0" err="1"/>
              <a:t>stavovi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hr-HR" dirty="0"/>
              <a:t> drugima </a:t>
            </a:r>
            <a:endParaRPr lang="en-US" dirty="0"/>
          </a:p>
          <a:p>
            <a:r>
              <a:rPr lang="en-US" dirty="0" err="1"/>
              <a:t>Opće</a:t>
            </a:r>
            <a:r>
              <a:rPr lang="en-US" dirty="0"/>
              <a:t> </a:t>
            </a:r>
            <a:r>
              <a:rPr lang="en-US" dirty="0" err="1"/>
              <a:t>nezadovoljstvo</a:t>
            </a:r>
            <a:r>
              <a:rPr lang="en-US" dirty="0"/>
              <a:t> </a:t>
            </a:r>
            <a:r>
              <a:rPr lang="en-US" dirty="0" err="1"/>
              <a:t>sobom</a:t>
            </a:r>
            <a:r>
              <a:rPr lang="en-US" dirty="0"/>
              <a:t>, </a:t>
            </a:r>
            <a:r>
              <a:rPr lang="en-US" dirty="0" err="1"/>
              <a:t>profesionalnim</a:t>
            </a:r>
            <a:r>
              <a:rPr lang="en-US" dirty="0"/>
              <a:t> </a:t>
            </a:r>
            <a:r>
              <a:rPr lang="en-US" dirty="0" err="1"/>
              <a:t>sposobnostima</a:t>
            </a:r>
            <a:r>
              <a:rPr lang="hr-HR" dirty="0"/>
              <a:t> i privatnim životom 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D9BF52-32A7-0A46-BEAD-82567EAF11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Stres / opća preopterećenost 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1CAFCB-1C93-0347-8F09-94FB839E98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6" y="2029664"/>
            <a:ext cx="5400675" cy="3693319"/>
          </a:xfrm>
        </p:spPr>
        <p:txBody>
          <a:bodyPr/>
          <a:lstStyle/>
          <a:p>
            <a:r>
              <a:rPr lang="hr-HR" dirty="0"/>
              <a:t>STRES </a:t>
            </a:r>
          </a:p>
          <a:p>
            <a:endParaRPr lang="hr-HR" dirty="0"/>
          </a:p>
          <a:p>
            <a:r>
              <a:rPr lang="en-US" dirty="0" err="1"/>
              <a:t>Osjećaj</a:t>
            </a:r>
            <a:r>
              <a:rPr lang="en-US" dirty="0"/>
              <a:t> </a:t>
            </a:r>
            <a:r>
              <a:rPr lang="en-US" dirty="0" err="1"/>
              <a:t>napetosti</a:t>
            </a:r>
            <a:r>
              <a:rPr lang="en-US" dirty="0"/>
              <a:t>, </a:t>
            </a:r>
            <a:r>
              <a:rPr lang="en-US" dirty="0" err="1"/>
              <a:t>nemira</a:t>
            </a:r>
            <a:r>
              <a:rPr lang="en-US" dirty="0"/>
              <a:t>, </a:t>
            </a:r>
            <a:r>
              <a:rPr lang="en-US" dirty="0" err="1"/>
              <a:t>zabrinutosti</a:t>
            </a:r>
            <a:r>
              <a:rPr lang="en-US" dirty="0"/>
              <a:t>, </a:t>
            </a:r>
            <a:r>
              <a:rPr lang="en-US" dirty="0" err="1"/>
              <a:t>nemogućnosti</a:t>
            </a:r>
            <a:r>
              <a:rPr lang="en-US" dirty="0"/>
              <a:t> </a:t>
            </a:r>
            <a:r>
              <a:rPr lang="en-US" dirty="0" err="1"/>
              <a:t>opuštanja</a:t>
            </a:r>
            <a:r>
              <a:rPr lang="en-US" dirty="0"/>
              <a:t>,</a:t>
            </a:r>
            <a:r>
              <a:rPr lang="hr-HR" dirty="0"/>
              <a:t> </a:t>
            </a:r>
            <a:r>
              <a:rPr lang="en-US" dirty="0" err="1"/>
              <a:t>depresija</a:t>
            </a:r>
            <a:r>
              <a:rPr lang="en-US" dirty="0"/>
              <a:t>,  </a:t>
            </a:r>
            <a:r>
              <a:rPr lang="en-US" dirty="0" err="1"/>
              <a:t>frustracija</a:t>
            </a:r>
            <a:r>
              <a:rPr lang="en-US" dirty="0"/>
              <a:t>, </a:t>
            </a:r>
            <a:r>
              <a:rPr lang="en-US" dirty="0" err="1"/>
              <a:t>ljutnja</a:t>
            </a:r>
            <a:r>
              <a:rPr lang="en-US" dirty="0"/>
              <a:t>, </a:t>
            </a:r>
            <a:r>
              <a:rPr lang="en-US" dirty="0" err="1"/>
              <a:t>plač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hr-HR" dirty="0"/>
              <a:t>      I</a:t>
            </a:r>
            <a:r>
              <a:rPr lang="en-US" dirty="0" err="1"/>
              <a:t>scrpljen</a:t>
            </a:r>
            <a:r>
              <a:rPr lang="hr-HR" dirty="0" err="1"/>
              <a:t>ost</a:t>
            </a:r>
            <a:r>
              <a:rPr lang="hr-HR" dirty="0"/>
              <a:t>,</a:t>
            </a:r>
            <a:r>
              <a:rPr lang="en-US" dirty="0"/>
              <a:t> </a:t>
            </a:r>
            <a:r>
              <a:rPr lang="en-US" dirty="0" err="1"/>
              <a:t>glavobolje</a:t>
            </a:r>
            <a:r>
              <a:rPr lang="en-US" dirty="0"/>
              <a:t>, </a:t>
            </a:r>
            <a:r>
              <a:rPr lang="en-US" dirty="0" err="1"/>
              <a:t>probavni</a:t>
            </a:r>
            <a:r>
              <a:rPr lang="hr-HR" dirty="0"/>
              <a:t> </a:t>
            </a:r>
            <a:r>
              <a:rPr lang="en-US" dirty="0" err="1"/>
              <a:t>problemi</a:t>
            </a:r>
            <a:r>
              <a:rPr lang="en-US" dirty="0"/>
              <a:t>, </a:t>
            </a:r>
            <a:r>
              <a:rPr lang="en-US" dirty="0" err="1"/>
              <a:t>visoki</a:t>
            </a:r>
            <a:r>
              <a:rPr lang="en-US" dirty="0"/>
              <a:t> </a:t>
            </a:r>
            <a:r>
              <a:rPr lang="en-US" dirty="0" err="1"/>
              <a:t>krvni</a:t>
            </a:r>
            <a:r>
              <a:rPr lang="en-US" dirty="0"/>
              <a:t> </a:t>
            </a:r>
            <a:r>
              <a:rPr lang="en-US" dirty="0" err="1"/>
              <a:t>tlak</a:t>
            </a:r>
            <a:r>
              <a:rPr lang="en-US" dirty="0"/>
              <a:t>, </a:t>
            </a:r>
            <a:r>
              <a:rPr lang="en-US" dirty="0" err="1"/>
              <a:t>lupanje</a:t>
            </a:r>
            <a:r>
              <a:rPr lang="en-US" dirty="0"/>
              <a:t> </a:t>
            </a:r>
            <a:r>
              <a:rPr lang="en-US" dirty="0" err="1"/>
              <a:t>srca</a:t>
            </a:r>
            <a:r>
              <a:rPr lang="en-US" dirty="0"/>
              <a:t>, </a:t>
            </a:r>
            <a:r>
              <a:rPr lang="en-US" dirty="0" err="1"/>
              <a:t>nesanica</a:t>
            </a:r>
            <a:r>
              <a:rPr lang="en-US" dirty="0"/>
              <a:t>,</a:t>
            </a:r>
            <a:r>
              <a:rPr lang="hr-HR" dirty="0"/>
              <a:t> umor </a:t>
            </a:r>
            <a:endParaRPr lang="en-US" dirty="0"/>
          </a:p>
          <a:p>
            <a:r>
              <a:rPr lang="en-US" dirty="0" err="1"/>
              <a:t>Tjeskobne</a:t>
            </a:r>
            <a:r>
              <a:rPr lang="en-US" dirty="0"/>
              <a:t> </a:t>
            </a:r>
            <a:r>
              <a:rPr lang="en-US" dirty="0" err="1"/>
              <a:t>misli</a:t>
            </a:r>
            <a:r>
              <a:rPr lang="en-US" dirty="0"/>
              <a:t>, </a:t>
            </a:r>
            <a:r>
              <a:rPr lang="en-US" dirty="0" err="1"/>
              <a:t>iščekivanje</a:t>
            </a:r>
            <a:r>
              <a:rPr lang="hr-HR" dirty="0"/>
              <a:t> loših događaja</a:t>
            </a:r>
            <a:r>
              <a:rPr lang="en-US" dirty="0"/>
              <a:t>, </a:t>
            </a:r>
            <a:r>
              <a:rPr lang="en-US" dirty="0" err="1"/>
              <a:t>loša</a:t>
            </a:r>
            <a:r>
              <a:rPr lang="en-US" dirty="0"/>
              <a:t> </a:t>
            </a:r>
            <a:r>
              <a:rPr lang="en-US" dirty="0" err="1"/>
              <a:t>koncentracija</a:t>
            </a:r>
            <a:r>
              <a:rPr lang="en-US" dirty="0"/>
              <a:t>,</a:t>
            </a:r>
            <a:r>
              <a:rPr lang="hr-HR" dirty="0"/>
              <a:t> </a:t>
            </a:r>
            <a:r>
              <a:rPr lang="en-US" dirty="0" err="1"/>
              <a:t>poteškoće</a:t>
            </a:r>
            <a:r>
              <a:rPr lang="en-US" dirty="0"/>
              <a:t> s </a:t>
            </a:r>
            <a:r>
              <a:rPr lang="en-US" dirty="0" err="1"/>
              <a:t>pamćenjem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Izbjegavanje</a:t>
            </a:r>
            <a:r>
              <a:rPr lang="en-US" dirty="0"/>
              <a:t> </a:t>
            </a:r>
            <a:r>
              <a:rPr lang="en-US" dirty="0" err="1"/>
              <a:t>zadataka</a:t>
            </a:r>
            <a:r>
              <a:rPr lang="hr-HR" dirty="0"/>
              <a:t> - </a:t>
            </a:r>
            <a:r>
              <a:rPr lang="en-US" dirty="0"/>
              <a:t> </a:t>
            </a:r>
            <a:r>
              <a:rPr lang="en-US" dirty="0" err="1"/>
              <a:t>poteškoć</a:t>
            </a:r>
            <a:r>
              <a:rPr lang="hr-HR" dirty="0"/>
              <a:t>e</a:t>
            </a:r>
            <a:r>
              <a:rPr lang="en-US" dirty="0"/>
              <a:t> u </a:t>
            </a:r>
            <a:r>
              <a:rPr lang="en-US" dirty="0" err="1"/>
              <a:t>dovršavanju</a:t>
            </a:r>
            <a:r>
              <a:rPr lang="hr-HR" dirty="0"/>
              <a:t> zadataka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69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7CFB0-1A39-8B4C-B4F4-0548E4859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Pozitivan </a:t>
            </a:r>
            <a:r>
              <a:rPr lang="hr-HR" dirty="0" err="1"/>
              <a:t>feedback</a:t>
            </a:r>
            <a:endParaRPr lang="en-US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E0E9DCC-34D5-40F6-9264-5533C9F77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1899" y="1609859"/>
            <a:ext cx="5400675" cy="400109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hr-HR" dirty="0"/>
              <a:t>Kontrolirajte vlastite emocije kada rješavate učeničke reakcije </a:t>
            </a:r>
          </a:p>
          <a:p>
            <a:endParaRPr lang="hr-HR" dirty="0"/>
          </a:p>
          <a:p>
            <a:pPr marL="342900" indent="-342900">
              <a:buFontTx/>
              <a:buChar char="-"/>
            </a:pPr>
            <a:r>
              <a:rPr lang="hr-HR" dirty="0"/>
              <a:t>Gradite odnos s učenicima </a:t>
            </a:r>
          </a:p>
          <a:p>
            <a:endParaRPr lang="hr-HR" dirty="0"/>
          </a:p>
          <a:p>
            <a:pPr marL="342900" indent="-342900">
              <a:buFontTx/>
              <a:buChar char="-"/>
            </a:pPr>
            <a:r>
              <a:rPr lang="hr-HR" dirty="0"/>
              <a:t>Rješavajte probleme u razredu zajedno s učenicima (</a:t>
            </a:r>
            <a:r>
              <a:rPr lang="hr-HR" dirty="0" err="1"/>
              <a:t>brainstorming</a:t>
            </a:r>
            <a:r>
              <a:rPr lang="hr-HR" dirty="0"/>
              <a:t>) - samokritičnost</a:t>
            </a:r>
          </a:p>
          <a:p>
            <a:endParaRPr lang="hr-HR" dirty="0"/>
          </a:p>
          <a:p>
            <a:pPr marL="342900" indent="-342900">
              <a:buFontTx/>
              <a:buChar char="-"/>
            </a:pPr>
            <a:r>
              <a:rPr lang="hr-HR" dirty="0"/>
              <a:t>Prepoznajte pravo vrijeme kada trebate zatvoriti (lošu) temu</a:t>
            </a:r>
          </a:p>
          <a:p>
            <a:endParaRPr lang="hr-HR" dirty="0"/>
          </a:p>
          <a:p>
            <a:pPr marL="342900" indent="-342900">
              <a:buFontTx/>
              <a:buChar char="-"/>
            </a:pPr>
            <a:r>
              <a:rPr lang="hr-HR" dirty="0"/>
              <a:t>Računajte na stresne situacije </a:t>
            </a:r>
          </a:p>
          <a:p>
            <a:pPr marL="342900" indent="-342900">
              <a:buFontTx/>
              <a:buChar char="-"/>
            </a:pPr>
            <a:endParaRPr lang="hr-HR" dirty="0"/>
          </a:p>
        </p:txBody>
      </p:sp>
      <p:pic>
        <p:nvPicPr>
          <p:cNvPr id="9" name="Rezervirano mjesto slike 8">
            <a:extLst>
              <a:ext uri="{FF2B5EF4-FFF2-40B4-BE49-F238E27FC236}">
                <a16:creationId xmlns:a16="http://schemas.microsoft.com/office/drawing/2014/main" id="{E1A0977C-020C-4966-B50D-8EA340BE15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6339" r="16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141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6F68E1-E16F-5944-8F59-3C30566E9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1899" y="1609859"/>
            <a:ext cx="5400675" cy="3077766"/>
          </a:xfrm>
        </p:spPr>
        <p:txBody>
          <a:bodyPr/>
          <a:lstStyle/>
          <a:p>
            <a:r>
              <a:rPr lang="en-US" dirty="0" err="1"/>
              <a:t>Brojanje</a:t>
            </a:r>
            <a:r>
              <a:rPr lang="en-US" dirty="0"/>
              <a:t> 4-7-8  je </a:t>
            </a:r>
            <a:r>
              <a:rPr lang="en-US" dirty="0" err="1"/>
              <a:t>tehnika</a:t>
            </a:r>
            <a:r>
              <a:rPr lang="en-US" dirty="0"/>
              <a:t> </a:t>
            </a:r>
            <a:r>
              <a:rPr lang="en-US" dirty="0" err="1"/>
              <a:t>disanja</a:t>
            </a:r>
            <a:r>
              <a:rPr lang="hr-HR" dirty="0"/>
              <a:t>,</a:t>
            </a:r>
            <a:r>
              <a:rPr lang="en-US" dirty="0"/>
              <a:t> </a:t>
            </a:r>
            <a:r>
              <a:rPr lang="en-US" dirty="0" err="1"/>
              <a:t>savršena</a:t>
            </a:r>
            <a:r>
              <a:rPr lang="en-US" dirty="0"/>
              <a:t> za</a:t>
            </a:r>
            <a:r>
              <a:rPr lang="hr-HR" dirty="0"/>
              <a:t> one </a:t>
            </a:r>
            <a:r>
              <a:rPr lang="en-US" dirty="0" err="1"/>
              <a:t>učeni</a:t>
            </a:r>
            <a:r>
              <a:rPr lang="hr-HR" dirty="0" err="1"/>
              <a:t>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nastavni</a:t>
            </a:r>
            <a:r>
              <a:rPr lang="hr-HR" dirty="0" err="1"/>
              <a:t>ke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se bore s </a:t>
            </a:r>
            <a:r>
              <a:rPr lang="en-US" dirty="0" err="1"/>
              <a:t>visokom</a:t>
            </a:r>
            <a:r>
              <a:rPr lang="en-US" dirty="0"/>
              <a:t> </a:t>
            </a:r>
            <a:r>
              <a:rPr lang="en-US" dirty="0" err="1"/>
              <a:t>razinom</a:t>
            </a:r>
            <a:r>
              <a:rPr lang="hr-HR" dirty="0"/>
              <a:t> </a:t>
            </a:r>
            <a:r>
              <a:rPr lang="en-US" dirty="0" err="1"/>
              <a:t>stres</a:t>
            </a:r>
            <a:r>
              <a:rPr lang="hr-HR" dirty="0"/>
              <a:t>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anksioznost</a:t>
            </a:r>
            <a:r>
              <a:rPr lang="hr-HR" dirty="0"/>
              <a:t>i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dubokog</a:t>
            </a:r>
            <a:r>
              <a:rPr lang="en-US" dirty="0"/>
              <a:t> </a:t>
            </a:r>
            <a:r>
              <a:rPr lang="en-US" dirty="0" err="1"/>
              <a:t>izdaha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uzdah</a:t>
            </a:r>
            <a:r>
              <a:rPr lang="en-US" dirty="0"/>
              <a:t> </a:t>
            </a:r>
            <a:r>
              <a:rPr lang="en-US" dirty="0" err="1"/>
              <a:t>zatvorite</a:t>
            </a:r>
            <a:r>
              <a:rPr lang="en-US" dirty="0"/>
              <a:t> </a:t>
            </a:r>
            <a:r>
              <a:rPr lang="en-US" dirty="0" err="1"/>
              <a:t>usta</a:t>
            </a:r>
            <a:r>
              <a:rPr lang="en-US" dirty="0"/>
              <a:t> </a:t>
            </a:r>
            <a:r>
              <a:rPr lang="hr-HR" dirty="0"/>
              <a:t>i </a:t>
            </a:r>
            <a:r>
              <a:rPr lang="en-US" dirty="0" err="1"/>
              <a:t>polako</a:t>
            </a:r>
            <a:r>
              <a:rPr lang="en-US" dirty="0"/>
              <a:t> </a:t>
            </a:r>
            <a:r>
              <a:rPr lang="en-US" dirty="0" err="1"/>
              <a:t>udahnite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brojeći</a:t>
            </a:r>
            <a:r>
              <a:rPr lang="en-US" dirty="0"/>
              <a:t> do 4.</a:t>
            </a:r>
            <a:endParaRPr lang="hr-HR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Zatim</a:t>
            </a:r>
            <a:r>
              <a:rPr lang="en-US" dirty="0"/>
              <a:t> </a:t>
            </a:r>
            <a:r>
              <a:rPr lang="en-US" dirty="0" err="1"/>
              <a:t>zadržite</a:t>
            </a:r>
            <a:r>
              <a:rPr lang="en-US" dirty="0"/>
              <a:t> dah </a:t>
            </a:r>
            <a:r>
              <a:rPr lang="en-US" dirty="0" err="1"/>
              <a:t>brojeći</a:t>
            </a:r>
            <a:r>
              <a:rPr lang="en-US" dirty="0"/>
              <a:t> do 7.</a:t>
            </a:r>
            <a:endParaRPr lang="hr-HR" dirty="0"/>
          </a:p>
          <a:p>
            <a:endParaRPr lang="en-US" dirty="0"/>
          </a:p>
          <a:p>
            <a:r>
              <a:rPr lang="en-US" dirty="0" err="1"/>
              <a:t>Duboko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potpuno</a:t>
            </a:r>
            <a:r>
              <a:rPr lang="en-US" dirty="0"/>
              <a:t> </a:t>
            </a:r>
            <a:r>
              <a:rPr lang="en-US" dirty="0" err="1"/>
              <a:t>izdahnite</a:t>
            </a:r>
            <a:r>
              <a:rPr lang="en-US" dirty="0"/>
              <a:t> </a:t>
            </a:r>
            <a:r>
              <a:rPr lang="en-US" dirty="0" err="1"/>
              <a:t>brojeći</a:t>
            </a:r>
            <a:r>
              <a:rPr lang="en-US" dirty="0"/>
              <a:t> do 8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1D6520-E577-6F43-8D19-AC9679BF95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Vježbe disanja – prva pomoć u prevenciji stresa</a:t>
            </a:r>
            <a:endParaRPr lang="en-US" dirty="0"/>
          </a:p>
        </p:txBody>
      </p:sp>
      <p:pic>
        <p:nvPicPr>
          <p:cNvPr id="3" name="Rezervirano mjesto slike 2">
            <a:extLst>
              <a:ext uri="{FF2B5EF4-FFF2-40B4-BE49-F238E27FC236}">
                <a16:creationId xmlns:a16="http://schemas.microsoft.com/office/drawing/2014/main" id="{AB638E2D-1544-404A-A9E5-EF1FE849AA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648" r="56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2469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BE72BD-684A-CB41-A62F-62C65B1AD5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94" y="419803"/>
            <a:ext cx="8371879" cy="553998"/>
          </a:xfrm>
        </p:spPr>
        <p:txBody>
          <a:bodyPr/>
          <a:lstStyle/>
          <a:p>
            <a:r>
              <a:rPr lang="hr-HR" dirty="0"/>
              <a:t>Vježbe disanja: 4-4-4-4- </a:t>
            </a:r>
            <a:endParaRPr lang="en-US" dirty="0"/>
          </a:p>
        </p:txBody>
      </p:sp>
      <p:pic>
        <p:nvPicPr>
          <p:cNvPr id="4" name="Mrežni medijski sadržaji 3" title="Guided Square Breathing Exercise in 2 minutes">
            <a:hlinkClick r:id="" action="ppaction://media"/>
            <a:extLst>
              <a:ext uri="{FF2B5EF4-FFF2-40B4-BE49-F238E27FC236}">
                <a16:creationId xmlns:a16="http://schemas.microsoft.com/office/drawing/2014/main" id="{A28A43E1-BB53-47F8-9DE8-071DC8CB82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97381" y="1302327"/>
            <a:ext cx="5837382" cy="39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96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525A85-9387-8D4A-9D02-074C1156A4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94" y="419803"/>
            <a:ext cx="5400675" cy="1107996"/>
          </a:xfrm>
        </p:spPr>
        <p:txBody>
          <a:bodyPr/>
          <a:lstStyle/>
          <a:p>
            <a:r>
              <a:rPr lang="hr-HR" dirty="0"/>
              <a:t>Različite tehnike vježba disanja </a:t>
            </a:r>
            <a:endParaRPr lang="en-US" dirty="0"/>
          </a:p>
        </p:txBody>
      </p:sp>
      <p:pic>
        <p:nvPicPr>
          <p:cNvPr id="3" name="Rezervirano mjesto slike 2">
            <a:extLst>
              <a:ext uri="{FF2B5EF4-FFF2-40B4-BE49-F238E27FC236}">
                <a16:creationId xmlns:a16="http://schemas.microsoft.com/office/drawing/2014/main" id="{B19B924C-98CD-40FF-8161-BFF21CCB12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885" r="20885"/>
          <a:stretch>
            <a:fillRect/>
          </a:stretch>
        </p:blipFill>
        <p:spPr>
          <a:xfrm>
            <a:off x="4509220" y="1811243"/>
            <a:ext cx="3821980" cy="3588327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4AAD692-F335-45E1-A381-39108CFAF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5794" y="1801090"/>
            <a:ext cx="3588327" cy="358832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D80DA82-93F5-42DF-A05E-136FAAEBB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29939" y="1801090"/>
            <a:ext cx="3248025" cy="359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4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747BC-6EDF-C843-9E5A-843AF1476F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94" y="419803"/>
            <a:ext cx="5400675" cy="553998"/>
          </a:xfrm>
        </p:spPr>
        <p:txBody>
          <a:bodyPr/>
          <a:lstStyle/>
          <a:p>
            <a:r>
              <a:rPr lang="hr-HR" dirty="0"/>
              <a:t>Dnevnik zahvalnosti 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39FAC7F-D6AB-7147-B301-E8D8839FAF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2884" b="2884"/>
          <a:stretch>
            <a:fillRect/>
          </a:stretch>
        </p:blipFill>
        <p:spPr/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95DD9FE-E0AA-4BBE-90F1-21F0CFA0E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355189" y="577532"/>
            <a:ext cx="5754890" cy="5143500"/>
          </a:xfrm>
          <a:prstGeom prst="rect">
            <a:avLst/>
          </a:prstGeom>
        </p:spPr>
      </p:pic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40148B3E-E175-4FA7-A771-5D3A516432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794" y="2831003"/>
            <a:ext cx="5400675" cy="215443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hr-HR" dirty="0"/>
              <a:t>Vlastite vrijednosti i prioriteti </a:t>
            </a:r>
          </a:p>
          <a:p>
            <a:endParaRPr lang="hr-HR" dirty="0"/>
          </a:p>
          <a:p>
            <a:r>
              <a:rPr lang="hr-HR" dirty="0"/>
              <a:t>2.     Kontinuirano pisanje – Tri stvari na kojima sam danas zahvalan? </a:t>
            </a:r>
          </a:p>
          <a:p>
            <a:endParaRPr lang="hr-HR" dirty="0"/>
          </a:p>
          <a:p>
            <a:r>
              <a:rPr lang="hr-HR" dirty="0"/>
              <a:t>3.     Pismo iz budućnosti </a:t>
            </a:r>
          </a:p>
          <a:p>
            <a:pPr marL="342900" indent="-342900">
              <a:buFontTx/>
              <a:buChar char="-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2715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vod i kraj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16375</TotalTime>
  <Words>447</Words>
  <Application>Microsoft Office PowerPoint</Application>
  <PresentationFormat>Široki zaslon</PresentationFormat>
  <Paragraphs>87</Paragraphs>
  <Slides>16</Slides>
  <Notes>2</Notes>
  <HiddenSlides>0</HiddenSlides>
  <MMClips>1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16</vt:i4>
      </vt:variant>
    </vt:vector>
  </HeadingPairs>
  <TitlesOfParts>
    <vt:vector size="20" baseType="lpstr">
      <vt:lpstr>Arial</vt:lpstr>
      <vt:lpstr>Calibri</vt:lpstr>
      <vt:lpstr>1</vt:lpstr>
      <vt:lpstr>uvod i kraj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OLGICA MALKOČ-VINCELJ</cp:lastModifiedBy>
  <cp:revision>56</cp:revision>
  <dcterms:created xsi:type="dcterms:W3CDTF">2020-12-21T07:38:07Z</dcterms:created>
  <dcterms:modified xsi:type="dcterms:W3CDTF">2022-06-20T13:03:29Z</dcterms:modified>
</cp:coreProperties>
</file>