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083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59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21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35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84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04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64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12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10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45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70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4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43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34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37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55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177E9F-8B51-4BB7-B505-C739DE0502D1}" type="datetimeFigureOut">
              <a:rPr lang="pl-PL" smtClean="0"/>
              <a:t>2019-05-03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F78BBB-7DE5-4057-A464-FB0F58899B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16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556793"/>
            <a:ext cx="7704856" cy="25202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The </a:t>
            </a:r>
            <a:r>
              <a:rPr lang="pl-PL" sz="5400" dirty="0" err="1" smtClean="0"/>
              <a:t>i</a:t>
            </a:r>
            <a:r>
              <a:rPr lang="pl-PL" sz="5400" dirty="0" err="1" smtClean="0"/>
              <a:t>ssue</a:t>
            </a:r>
            <a:r>
              <a:rPr lang="pl-PL" sz="5400" dirty="0" smtClean="0"/>
              <a:t> </a:t>
            </a:r>
            <a:r>
              <a:rPr lang="pl-PL" sz="5400" dirty="0" smtClean="0"/>
              <a:t>of </a:t>
            </a:r>
            <a:r>
              <a:rPr lang="pl-PL" sz="5400" dirty="0" err="1" smtClean="0"/>
              <a:t>migration</a:t>
            </a:r>
            <a:r>
              <a:rPr lang="pl-PL" sz="5400" dirty="0" smtClean="0"/>
              <a:t> </a:t>
            </a:r>
            <a:r>
              <a:rPr lang="pl-PL" sz="5400" dirty="0" err="1" smtClean="0"/>
              <a:t>presented</a:t>
            </a:r>
            <a:r>
              <a:rPr lang="pl-PL" sz="5400" dirty="0" smtClean="0"/>
              <a:t> by </a:t>
            </a:r>
            <a:r>
              <a:rPr lang="pl-PL" sz="5400" dirty="0" err="1" smtClean="0"/>
              <a:t>Polish</a:t>
            </a:r>
            <a:r>
              <a:rPr lang="pl-PL" sz="5400" dirty="0" smtClean="0"/>
              <a:t> </a:t>
            </a:r>
            <a:r>
              <a:rPr lang="pl-PL" sz="5400" dirty="0" err="1" smtClean="0"/>
              <a:t>government</a:t>
            </a:r>
            <a:endParaRPr lang="pl-PL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i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60648"/>
            <a:ext cx="2448272" cy="2630752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467544" y="3068960"/>
            <a:ext cx="7920880" cy="2664297"/>
          </a:xfrm>
        </p:spPr>
        <p:txBody>
          <a:bodyPr>
            <a:normAutofit lnSpcReduction="10000"/>
          </a:bodyPr>
          <a:lstStyle/>
          <a:p>
            <a:r>
              <a:rPr lang="pl-PL" sz="2200" b="1" dirty="0" smtClean="0"/>
              <a:t>PiS </a:t>
            </a:r>
            <a:r>
              <a:rPr lang="pl-PL" sz="2200" b="1" dirty="0" err="1" smtClean="0"/>
              <a:t>which</a:t>
            </a:r>
            <a:r>
              <a:rPr lang="pl-PL" sz="2200" b="1" dirty="0" smtClean="0"/>
              <a:t> </a:t>
            </a:r>
            <a:r>
              <a:rPr lang="pl-PL" sz="2200" b="1" dirty="0" err="1" smtClean="0"/>
              <a:t>means</a:t>
            </a:r>
            <a:r>
              <a:rPr lang="pl-PL" sz="2200" b="1" dirty="0" smtClean="0"/>
              <a:t> </a:t>
            </a:r>
            <a:r>
              <a:rPr lang="pl-PL" sz="2200" b="1" dirty="0" smtClean="0"/>
              <a:t>”Prawo </a:t>
            </a:r>
            <a:r>
              <a:rPr lang="pl-PL" sz="2200" b="1" dirty="0" smtClean="0"/>
              <a:t>i Sprawiedliwość” - </a:t>
            </a:r>
            <a:r>
              <a:rPr lang="pl-PL" sz="2200" b="1" dirty="0" smtClean="0"/>
              <a:t>”Law </a:t>
            </a:r>
            <a:r>
              <a:rPr lang="pl-PL" sz="2200" b="1" dirty="0" smtClean="0"/>
              <a:t>and </a:t>
            </a:r>
            <a:r>
              <a:rPr lang="pl-PL" sz="2200" b="1" dirty="0" err="1" smtClean="0"/>
              <a:t>Justice</a:t>
            </a:r>
            <a:r>
              <a:rPr lang="pl-PL" sz="2200" b="1" dirty="0" smtClean="0"/>
              <a:t>” </a:t>
            </a:r>
            <a:r>
              <a:rPr lang="pl-PL" sz="2200" b="1" dirty="0" err="1"/>
              <a:t>i</a:t>
            </a:r>
            <a:r>
              <a:rPr lang="pl-PL" sz="2200" b="1" dirty="0" err="1" smtClean="0"/>
              <a:t>s</a:t>
            </a:r>
            <a:r>
              <a:rPr lang="pl-PL" sz="2200" b="1" dirty="0" smtClean="0"/>
              <a:t> a </a:t>
            </a:r>
            <a:r>
              <a:rPr lang="pl-PL" sz="2200" b="1" dirty="0" err="1" smtClean="0"/>
              <a:t>political</a:t>
            </a:r>
            <a:r>
              <a:rPr lang="pl-PL" sz="2200" b="1" dirty="0" smtClean="0"/>
              <a:t> </a:t>
            </a:r>
            <a:r>
              <a:rPr lang="pl-PL" sz="2200" b="1" dirty="0" smtClean="0"/>
              <a:t>party </a:t>
            </a:r>
            <a:r>
              <a:rPr lang="pl-PL" sz="2200" b="1" dirty="0" err="1" smtClean="0"/>
              <a:t>that</a:t>
            </a:r>
            <a:r>
              <a:rPr lang="pl-PL" sz="2200" b="1" dirty="0"/>
              <a:t> </a:t>
            </a:r>
            <a:r>
              <a:rPr lang="pl-PL" sz="2200" b="1" dirty="0" err="1" smtClean="0"/>
              <a:t>makes</a:t>
            </a:r>
            <a:r>
              <a:rPr lang="pl-PL" sz="2200" b="1" dirty="0" smtClean="0"/>
              <a:t> </a:t>
            </a:r>
            <a:r>
              <a:rPr lang="pl-PL" sz="2200" b="1" dirty="0" err="1" smtClean="0"/>
              <a:t>up</a:t>
            </a:r>
            <a:r>
              <a:rPr lang="pl-PL" sz="2200" b="1" dirty="0" smtClean="0"/>
              <a:t> </a:t>
            </a:r>
            <a:r>
              <a:rPr lang="pl-PL" sz="2200" b="1" dirty="0" smtClean="0"/>
              <a:t>the</a:t>
            </a:r>
            <a:r>
              <a:rPr lang="pl-PL" sz="2200" b="1" dirty="0" smtClean="0"/>
              <a:t> </a:t>
            </a:r>
            <a:r>
              <a:rPr lang="pl-PL" sz="2200" b="1" dirty="0" err="1" smtClean="0"/>
              <a:t>majority</a:t>
            </a:r>
            <a:r>
              <a:rPr lang="pl-PL" sz="2200" b="1" dirty="0" smtClean="0"/>
              <a:t> in the </a:t>
            </a:r>
            <a:r>
              <a:rPr lang="pl-PL" sz="2200" b="1" dirty="0" err="1" smtClean="0"/>
              <a:t>present</a:t>
            </a:r>
            <a:r>
              <a:rPr lang="pl-PL" sz="2200" b="1" dirty="0" smtClean="0"/>
              <a:t> </a:t>
            </a:r>
            <a:r>
              <a:rPr lang="pl-PL" sz="2200" b="1" dirty="0" err="1" smtClean="0"/>
              <a:t>Polish</a:t>
            </a:r>
            <a:r>
              <a:rPr lang="pl-PL" sz="2200" b="1" dirty="0" smtClean="0"/>
              <a:t> </a:t>
            </a:r>
            <a:r>
              <a:rPr lang="pl-PL" sz="2200" b="1" dirty="0" err="1" smtClean="0"/>
              <a:t>government</a:t>
            </a:r>
            <a:r>
              <a:rPr lang="pl-PL" sz="2200" b="1" dirty="0" smtClean="0"/>
              <a:t>. </a:t>
            </a:r>
          </a:p>
          <a:p>
            <a:r>
              <a:rPr lang="pl-PL" sz="2200" b="1" dirty="0" smtClean="0"/>
              <a:t>Both the </a:t>
            </a:r>
            <a:r>
              <a:rPr lang="pl-PL" sz="2200" b="1" dirty="0" err="1"/>
              <a:t>P</a:t>
            </a:r>
            <a:r>
              <a:rPr lang="pl-PL" sz="2200" b="1" dirty="0" err="1" smtClean="0"/>
              <a:t>resident</a:t>
            </a:r>
            <a:r>
              <a:rPr lang="pl-PL" sz="2200" b="1" dirty="0" smtClean="0"/>
              <a:t> and </a:t>
            </a:r>
            <a:r>
              <a:rPr lang="pl-PL" sz="2200" b="1" dirty="0" err="1" smtClean="0"/>
              <a:t>Prime</a:t>
            </a:r>
            <a:r>
              <a:rPr lang="pl-PL" sz="2200" b="1" dirty="0" smtClean="0"/>
              <a:t> Minister </a:t>
            </a:r>
            <a:r>
              <a:rPr lang="pl-PL" sz="2200" b="1" dirty="0" err="1" smtClean="0"/>
              <a:t>originate</a:t>
            </a:r>
            <a:r>
              <a:rPr lang="pl-PL" sz="2200" b="1" dirty="0" smtClean="0"/>
              <a:t> from PiS. </a:t>
            </a:r>
            <a:endParaRPr lang="pl-PL" sz="2200" b="1" dirty="0" smtClean="0"/>
          </a:p>
          <a:p>
            <a:r>
              <a:rPr lang="pl-PL" sz="2200" b="1" dirty="0" smtClean="0"/>
              <a:t>The party was </a:t>
            </a:r>
            <a:r>
              <a:rPr lang="pl-PL" sz="2200" b="1" dirty="0" err="1"/>
              <a:t>c</a:t>
            </a:r>
            <a:r>
              <a:rPr lang="pl-PL" sz="2200" b="1" dirty="0" err="1" smtClean="0"/>
              <a:t>reated</a:t>
            </a:r>
            <a:r>
              <a:rPr lang="pl-PL" sz="2200" b="1" dirty="0" smtClean="0"/>
              <a:t> in 2001</a:t>
            </a:r>
            <a:r>
              <a:rPr lang="pl-PL" sz="2200" b="1" dirty="0" smtClean="0"/>
              <a:t>.  </a:t>
            </a:r>
            <a:r>
              <a:rPr lang="pl-PL" sz="2200" b="1" dirty="0" err="1" smtClean="0"/>
              <a:t>Its</a:t>
            </a:r>
            <a:r>
              <a:rPr lang="pl-PL" sz="2200" b="1" dirty="0" smtClean="0"/>
              <a:t> </a:t>
            </a:r>
            <a:r>
              <a:rPr lang="pl-PL" sz="2200" b="1" dirty="0" err="1" smtClean="0"/>
              <a:t>political</a:t>
            </a:r>
            <a:r>
              <a:rPr lang="pl-PL" sz="2200" b="1" dirty="0" smtClean="0"/>
              <a:t> </a:t>
            </a:r>
            <a:r>
              <a:rPr lang="pl-PL" sz="2200" b="1" dirty="0" err="1" smtClean="0"/>
              <a:t>slogans</a:t>
            </a:r>
            <a:r>
              <a:rPr lang="pl-PL" sz="2200" b="1" dirty="0" smtClean="0"/>
              <a:t> </a:t>
            </a:r>
            <a:r>
              <a:rPr lang="pl-PL" sz="2200" b="1" dirty="0" err="1" smtClean="0"/>
              <a:t>consist</a:t>
            </a:r>
            <a:r>
              <a:rPr lang="pl-PL" sz="2200" b="1" dirty="0" smtClean="0"/>
              <a:t> of: </a:t>
            </a:r>
            <a:r>
              <a:rPr lang="pl-PL" sz="2200" b="1" dirty="0" err="1" smtClean="0"/>
              <a:t>conservatism</a:t>
            </a:r>
            <a:r>
              <a:rPr lang="pl-PL" sz="2200" b="1" dirty="0" smtClean="0"/>
              <a:t>, </a:t>
            </a:r>
            <a:r>
              <a:rPr lang="pl-PL" sz="2200" b="1" dirty="0" err="1" smtClean="0"/>
              <a:t>solidarity</a:t>
            </a:r>
            <a:r>
              <a:rPr lang="pl-PL" sz="2200" b="1" dirty="0" smtClean="0"/>
              <a:t> and </a:t>
            </a:r>
            <a:r>
              <a:rPr lang="pl-PL" sz="2200" b="1" dirty="0" err="1" smtClean="0"/>
              <a:t>christian</a:t>
            </a:r>
            <a:r>
              <a:rPr lang="pl-PL" sz="2200" b="1" dirty="0" smtClean="0"/>
              <a:t> </a:t>
            </a:r>
            <a:r>
              <a:rPr lang="pl-PL" sz="2200" b="1" dirty="0" err="1" smtClean="0"/>
              <a:t>democracy</a:t>
            </a:r>
            <a:r>
              <a:rPr lang="pl-PL" sz="2200" b="1" dirty="0" smtClean="0"/>
              <a:t>.</a:t>
            </a:r>
            <a:endParaRPr lang="pl-PL" sz="2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412585"/>
            <a:ext cx="8496944" cy="35204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pl-PL" sz="2400" dirty="0" smtClean="0">
                <a:solidFill>
                  <a:schemeClr val="accent2"/>
                </a:solidFill>
              </a:rPr>
              <a:t>REFUGEE CRISIS IN EUROPE</a:t>
            </a:r>
          </a:p>
          <a:p>
            <a:r>
              <a:rPr lang="pl-PL" sz="2200" dirty="0"/>
              <a:t>I</a:t>
            </a:r>
            <a:r>
              <a:rPr lang="en-US" sz="2200" dirty="0" smtClean="0"/>
              <a:t>n </a:t>
            </a:r>
            <a:r>
              <a:rPr lang="en-US" sz="2200" b="1" dirty="0" smtClean="0"/>
              <a:t>2015-2016</a:t>
            </a:r>
            <a:r>
              <a:rPr lang="en-US" sz="2200" dirty="0" smtClean="0"/>
              <a:t>, refugees and migrants came to the European Union. Over </a:t>
            </a:r>
            <a:r>
              <a:rPr lang="en-US" sz="2200" b="1" dirty="0" smtClean="0"/>
              <a:t>1 million </a:t>
            </a:r>
            <a:r>
              <a:rPr lang="en-US" sz="2200" dirty="0" smtClean="0"/>
              <a:t>people came - most of them escaped war and terror in Syria and other countries. </a:t>
            </a:r>
            <a:endParaRPr lang="pl-PL" sz="2200" dirty="0" smtClean="0"/>
          </a:p>
          <a:p>
            <a:r>
              <a:rPr lang="en-US" sz="2200" dirty="0" smtClean="0"/>
              <a:t>Most of them came to Germany and France. </a:t>
            </a:r>
            <a:endParaRPr lang="pl-PL" sz="2200" dirty="0" smtClean="0"/>
          </a:p>
          <a:p>
            <a:r>
              <a:rPr lang="en-US" sz="2200" b="1" dirty="0" smtClean="0"/>
              <a:t>PIS</a:t>
            </a:r>
            <a:r>
              <a:rPr lang="en-US" sz="2200" dirty="0" smtClean="0"/>
              <a:t>, which represented Poland, </a:t>
            </a:r>
            <a:r>
              <a:rPr lang="en-US" sz="2200" b="1" dirty="0" smtClean="0"/>
              <a:t>did</a:t>
            </a:r>
            <a:r>
              <a:rPr lang="pl-PL" sz="2200" b="1" dirty="0" smtClean="0"/>
              <a:t> not</a:t>
            </a:r>
            <a:r>
              <a:rPr lang="en-US" sz="2200" b="1" dirty="0" smtClean="0"/>
              <a:t> </a:t>
            </a:r>
            <a:r>
              <a:rPr lang="en-US" sz="2200" b="1" dirty="0" smtClean="0"/>
              <a:t>agree </a:t>
            </a:r>
            <a:r>
              <a:rPr lang="en-US" sz="2200" dirty="0" smtClean="0"/>
              <a:t>to take over </a:t>
            </a:r>
            <a:r>
              <a:rPr lang="en-US" sz="2200" dirty="0" smtClean="0"/>
              <a:t>migrants</a:t>
            </a:r>
            <a:r>
              <a:rPr lang="pl-PL" sz="2200" dirty="0" smtClean="0"/>
              <a:t>. </a:t>
            </a:r>
          </a:p>
          <a:p>
            <a:r>
              <a:rPr lang="pl-PL" sz="2200" b="1" dirty="0" err="1" smtClean="0">
                <a:solidFill>
                  <a:schemeClr val="accent2"/>
                </a:solidFill>
              </a:rPr>
              <a:t>What</a:t>
            </a:r>
            <a:r>
              <a:rPr lang="pl-PL" sz="2200" b="1" dirty="0" smtClean="0">
                <a:solidFill>
                  <a:schemeClr val="accent2"/>
                </a:solidFill>
              </a:rPr>
              <a:t> </a:t>
            </a:r>
            <a:r>
              <a:rPr lang="pl-PL" sz="2200" b="1" dirty="0" err="1" smtClean="0">
                <a:solidFill>
                  <a:schemeClr val="accent2"/>
                </a:solidFill>
              </a:rPr>
              <a:t>were</a:t>
            </a:r>
            <a:r>
              <a:rPr lang="pl-PL" sz="2200" b="1" dirty="0" smtClean="0">
                <a:solidFill>
                  <a:schemeClr val="accent2"/>
                </a:solidFill>
              </a:rPr>
              <a:t> </a:t>
            </a:r>
            <a:r>
              <a:rPr lang="pl-PL" sz="2200" b="1" dirty="0" err="1" smtClean="0">
                <a:solidFill>
                  <a:schemeClr val="accent2"/>
                </a:solidFill>
              </a:rPr>
              <a:t>their</a:t>
            </a:r>
            <a:r>
              <a:rPr lang="pl-PL" sz="2200" b="1" dirty="0" smtClean="0">
                <a:solidFill>
                  <a:schemeClr val="accent2"/>
                </a:solidFill>
              </a:rPr>
              <a:t> </a:t>
            </a:r>
            <a:r>
              <a:rPr lang="pl-PL" sz="2200" b="1" dirty="0" err="1" smtClean="0">
                <a:solidFill>
                  <a:schemeClr val="accent2"/>
                </a:solidFill>
              </a:rPr>
              <a:t>arguments</a:t>
            </a:r>
            <a:r>
              <a:rPr lang="pl-PL" sz="2200" b="1" dirty="0" smtClean="0">
                <a:solidFill>
                  <a:schemeClr val="accent2"/>
                </a:solidFill>
              </a:rPr>
              <a:t> </a:t>
            </a:r>
            <a:r>
              <a:rPr lang="pl-PL" sz="2200" b="1" dirty="0" err="1" smtClean="0">
                <a:solidFill>
                  <a:schemeClr val="accent2"/>
                </a:solidFill>
              </a:rPr>
              <a:t>againt</a:t>
            </a:r>
            <a:r>
              <a:rPr lang="pl-PL" sz="2200" b="1" dirty="0" smtClean="0">
                <a:solidFill>
                  <a:schemeClr val="accent2"/>
                </a:solidFill>
              </a:rPr>
              <a:t> </a:t>
            </a:r>
            <a:r>
              <a:rPr lang="pl-PL" sz="2200" b="1" dirty="0" err="1" smtClean="0">
                <a:solidFill>
                  <a:schemeClr val="accent2"/>
                </a:solidFill>
              </a:rPr>
              <a:t>accepting</a:t>
            </a:r>
            <a:r>
              <a:rPr lang="pl-PL" sz="2200" b="1" dirty="0" smtClean="0">
                <a:solidFill>
                  <a:schemeClr val="accent2"/>
                </a:solidFill>
              </a:rPr>
              <a:t> </a:t>
            </a:r>
            <a:r>
              <a:rPr lang="pl-PL" sz="2200" b="1" dirty="0" err="1" smtClean="0">
                <a:solidFill>
                  <a:schemeClr val="accent2"/>
                </a:solidFill>
              </a:rPr>
              <a:t>imigrants</a:t>
            </a:r>
            <a:r>
              <a:rPr lang="pl-PL" sz="2200" b="1" dirty="0" smtClean="0">
                <a:solidFill>
                  <a:schemeClr val="accent2"/>
                </a:solidFill>
              </a:rPr>
              <a:t> </a:t>
            </a:r>
            <a:r>
              <a:rPr lang="pl-PL" sz="2200" b="1" dirty="0" err="1" smtClean="0">
                <a:solidFill>
                  <a:schemeClr val="accent2"/>
                </a:solidFill>
              </a:rPr>
              <a:t>into</a:t>
            </a:r>
            <a:r>
              <a:rPr lang="pl-PL" sz="2200" b="1" dirty="0" smtClean="0">
                <a:solidFill>
                  <a:schemeClr val="accent2"/>
                </a:solidFill>
              </a:rPr>
              <a:t> Poland?</a:t>
            </a:r>
            <a:endParaRPr lang="pl-PL" sz="2400" b="1" dirty="0">
              <a:solidFill>
                <a:schemeClr val="accent2"/>
              </a:solidFill>
            </a:endParaRPr>
          </a:p>
        </p:txBody>
      </p:sp>
      <p:pic>
        <p:nvPicPr>
          <p:cNvPr id="5" name="Obraz 4" descr="flag_yellow_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740175"/>
            <a:ext cx="3960440" cy="264689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7715200" cy="557748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FIRSTLY, PiS </a:t>
            </a:r>
            <a:r>
              <a:rPr lang="pl-PL" sz="2400" dirty="0" err="1" smtClean="0"/>
              <a:t>argued</a:t>
            </a:r>
            <a:r>
              <a:rPr lang="pl-PL" sz="2400" dirty="0" smtClean="0"/>
              <a:t> </a:t>
            </a:r>
            <a:r>
              <a:rPr lang="pl-PL" sz="2400" dirty="0" err="1" smtClean="0"/>
              <a:t>that</a:t>
            </a:r>
            <a:r>
              <a:rPr lang="pl-PL" sz="2400" dirty="0" smtClean="0"/>
              <a:t> a </a:t>
            </a:r>
            <a:r>
              <a:rPr lang="pl-PL" sz="2400" dirty="0" smtClean="0"/>
              <a:t>lot of </a:t>
            </a:r>
            <a:r>
              <a:rPr lang="pl-PL" sz="2400" dirty="0" err="1" smtClean="0"/>
              <a:t>refugees</a:t>
            </a:r>
            <a:r>
              <a:rPr lang="pl-PL" sz="2400" dirty="0" smtClean="0"/>
              <a:t> </a:t>
            </a:r>
            <a:r>
              <a:rPr lang="pl-PL" sz="2400" dirty="0" err="1" smtClean="0"/>
              <a:t>don’t</a:t>
            </a:r>
            <a:r>
              <a:rPr lang="pl-PL" sz="2400" dirty="0" smtClean="0"/>
              <a:t> want to </a:t>
            </a:r>
            <a:r>
              <a:rPr lang="pl-PL" sz="2400" dirty="0" err="1" smtClean="0"/>
              <a:t>work</a:t>
            </a:r>
            <a:r>
              <a:rPr lang="pl-PL" sz="2400" dirty="0" smtClean="0"/>
              <a:t> in Poland </a:t>
            </a:r>
            <a:r>
              <a:rPr lang="pl-PL" sz="2400" dirty="0" smtClean="0"/>
              <a:t>but</a:t>
            </a:r>
            <a:r>
              <a:rPr lang="pl-PL" sz="2400" dirty="0" smtClean="0"/>
              <a:t> </a:t>
            </a:r>
            <a:r>
              <a:rPr lang="pl-PL" sz="2400" dirty="0" err="1" smtClean="0"/>
              <a:t>they</a:t>
            </a:r>
            <a:r>
              <a:rPr lang="pl-PL" sz="2400" dirty="0" smtClean="0"/>
              <a:t> </a:t>
            </a:r>
            <a:r>
              <a:rPr lang="pl-PL" sz="2400" dirty="0" err="1" smtClean="0"/>
              <a:t>only</a:t>
            </a:r>
            <a:r>
              <a:rPr lang="pl-PL" sz="2400" dirty="0" smtClean="0"/>
              <a:t> want to </a:t>
            </a:r>
            <a:r>
              <a:rPr lang="pl-PL" sz="2400" dirty="0" err="1" smtClean="0"/>
              <a:t>take</a:t>
            </a:r>
            <a:r>
              <a:rPr lang="pl-PL" sz="2400" dirty="0" smtClean="0"/>
              <a:t> </a:t>
            </a:r>
            <a:r>
              <a:rPr lang="pl-PL" sz="2400" dirty="0" err="1" smtClean="0"/>
              <a:t>money</a:t>
            </a:r>
            <a:r>
              <a:rPr lang="pl-PL" sz="2400" dirty="0" smtClean="0"/>
              <a:t> from </a:t>
            </a:r>
            <a:r>
              <a:rPr lang="pl-PL" sz="2400" dirty="0" smtClean="0"/>
              <a:t>the </a:t>
            </a:r>
            <a:r>
              <a:rPr lang="pl-PL" sz="2400" dirty="0" err="1"/>
              <a:t>P</a:t>
            </a:r>
            <a:r>
              <a:rPr lang="pl-PL" sz="2400" dirty="0" err="1" smtClean="0"/>
              <a:t>olish</a:t>
            </a:r>
            <a:r>
              <a:rPr lang="pl-PL" sz="2400" dirty="0" smtClean="0"/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social</a:t>
            </a:r>
            <a:r>
              <a:rPr lang="pl-PL" sz="2400" dirty="0" smtClean="0">
                <a:solidFill>
                  <a:srgbClr val="FF0000"/>
                </a:solidFill>
              </a:rPr>
              <a:t> system</a:t>
            </a:r>
            <a:r>
              <a:rPr lang="pl-PL" sz="2400" dirty="0" smtClean="0"/>
              <a:t>. </a:t>
            </a:r>
            <a:r>
              <a:rPr lang="pl-PL" sz="2400" dirty="0" smtClean="0"/>
              <a:t>PiS </a:t>
            </a:r>
            <a:r>
              <a:rPr lang="pl-PL" sz="2400" dirty="0" err="1" smtClean="0"/>
              <a:t>politicians</a:t>
            </a:r>
            <a:r>
              <a:rPr lang="pl-PL" sz="2400" dirty="0" smtClean="0"/>
              <a:t> </a:t>
            </a:r>
            <a:r>
              <a:rPr lang="pl-PL" sz="2400" dirty="0" err="1" smtClean="0"/>
              <a:t>explained</a:t>
            </a:r>
            <a:r>
              <a:rPr lang="pl-PL" sz="2400" dirty="0" smtClean="0"/>
              <a:t> </a:t>
            </a:r>
            <a:r>
              <a:rPr lang="pl-PL" sz="2400" dirty="0" err="1" smtClean="0"/>
              <a:t>that</a:t>
            </a:r>
            <a:r>
              <a:rPr lang="pl-PL" sz="2400" dirty="0" smtClean="0"/>
              <a:t> </a:t>
            </a:r>
            <a:r>
              <a:rPr lang="pl-PL" sz="2400" dirty="0" err="1" smtClean="0"/>
              <a:t>kind</a:t>
            </a:r>
            <a:r>
              <a:rPr lang="pl-PL" sz="2400" dirty="0" smtClean="0"/>
              <a:t> of policy </a:t>
            </a:r>
            <a:r>
              <a:rPr lang="pl-PL" sz="2400" dirty="0" err="1" smtClean="0"/>
              <a:t>saying</a:t>
            </a:r>
            <a:r>
              <a:rPr lang="pl-PL" sz="2400" dirty="0" smtClean="0"/>
              <a:t> </a:t>
            </a:r>
            <a:r>
              <a:rPr lang="pl-PL" sz="2400" dirty="0" err="1" smtClean="0"/>
              <a:t>that</a:t>
            </a:r>
            <a:r>
              <a:rPr lang="pl-PL" sz="2400" dirty="0" smtClean="0"/>
              <a:t> </a:t>
            </a:r>
            <a:r>
              <a:rPr lang="pl-PL" sz="2400" dirty="0" smtClean="0"/>
              <a:t>Poland </a:t>
            </a:r>
            <a:r>
              <a:rPr lang="pl-PL" sz="2400" dirty="0" err="1" smtClean="0"/>
              <a:t>is</a:t>
            </a:r>
            <a:r>
              <a:rPr lang="pl-PL" sz="2400" dirty="0" smtClean="0"/>
              <a:t> not </a:t>
            </a:r>
            <a:r>
              <a:rPr lang="pl-PL" sz="2400" dirty="0" err="1" smtClean="0"/>
              <a:t>wealthy</a:t>
            </a:r>
            <a:r>
              <a:rPr lang="pl-PL" sz="2400" dirty="0" smtClean="0"/>
              <a:t> </a:t>
            </a:r>
            <a:r>
              <a:rPr lang="pl-PL" sz="2400" dirty="0" err="1" smtClean="0"/>
              <a:t>enough</a:t>
            </a:r>
            <a:r>
              <a:rPr lang="pl-PL" sz="2400" dirty="0" smtClean="0"/>
              <a:t> </a:t>
            </a:r>
            <a:r>
              <a:rPr lang="pl-PL" sz="2400" dirty="0" smtClean="0"/>
              <a:t>to help </a:t>
            </a:r>
            <a:r>
              <a:rPr lang="pl-PL" sz="2400" dirty="0" err="1" smtClean="0"/>
              <a:t>all</a:t>
            </a:r>
            <a:r>
              <a:rPr lang="pl-PL" sz="2400" dirty="0" smtClean="0"/>
              <a:t> of </a:t>
            </a:r>
            <a:r>
              <a:rPr lang="pl-PL" sz="2400" dirty="0" err="1" smtClean="0"/>
              <a:t>those</a:t>
            </a:r>
            <a:r>
              <a:rPr lang="pl-PL" sz="2400" dirty="0" smtClean="0"/>
              <a:t> </a:t>
            </a:r>
            <a:r>
              <a:rPr lang="pl-PL" sz="2400" dirty="0" err="1" smtClean="0"/>
              <a:t>people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6" name="Obraz 5" descr="10075971-pieniadze-900-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902968"/>
            <a:ext cx="5256584" cy="324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8147248" cy="58655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SECONDLY, </a:t>
            </a:r>
            <a:r>
              <a:rPr lang="pl-PL" sz="2400" dirty="0" err="1"/>
              <a:t>t</a:t>
            </a:r>
            <a:r>
              <a:rPr lang="pl-PL" sz="2400" dirty="0" err="1" smtClean="0"/>
              <a:t>hey</a:t>
            </a:r>
            <a:r>
              <a:rPr lang="pl-PL" sz="2400" dirty="0" smtClean="0"/>
              <a:t> </a:t>
            </a:r>
            <a:r>
              <a:rPr lang="pl-PL" sz="2400" dirty="0" err="1" smtClean="0"/>
              <a:t>also</a:t>
            </a:r>
            <a:r>
              <a:rPr lang="pl-PL" sz="2400" dirty="0" smtClean="0"/>
              <a:t> </a:t>
            </a:r>
            <a:r>
              <a:rPr lang="pl-PL" sz="2400" dirty="0" err="1" smtClean="0"/>
              <a:t>stated</a:t>
            </a:r>
            <a:r>
              <a:rPr lang="pl-PL" sz="2400" dirty="0" smtClean="0"/>
              <a:t> </a:t>
            </a:r>
            <a:r>
              <a:rPr lang="pl-PL" sz="2400" dirty="0" err="1" smtClean="0"/>
              <a:t>that</a:t>
            </a:r>
            <a:r>
              <a:rPr lang="pl-PL" sz="2400" dirty="0" smtClean="0"/>
              <a:t> the </a:t>
            </a:r>
            <a:r>
              <a:rPr lang="pl-PL" sz="2400" dirty="0" err="1" smtClean="0"/>
              <a:t>refugees</a:t>
            </a:r>
            <a:r>
              <a:rPr lang="pl-PL" sz="2400" dirty="0" smtClean="0"/>
              <a:t>, </a:t>
            </a:r>
            <a:r>
              <a:rPr lang="pl-PL" sz="2400" dirty="0" err="1" smtClean="0"/>
              <a:t>who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mostly</a:t>
            </a:r>
            <a:r>
              <a:rPr lang="pl-PL" sz="2400" dirty="0"/>
              <a:t> </a:t>
            </a:r>
            <a:r>
              <a:rPr lang="pl-PL" sz="2400" dirty="0" err="1" smtClean="0"/>
              <a:t>Muslims</a:t>
            </a:r>
            <a:r>
              <a:rPr lang="pl-PL" sz="2400" dirty="0" smtClean="0"/>
              <a:t>, </a:t>
            </a:r>
            <a:r>
              <a:rPr lang="pl-PL" sz="2400" dirty="0" err="1" smtClean="0">
                <a:solidFill>
                  <a:srgbClr val="FF0000"/>
                </a:solidFill>
              </a:rPr>
              <a:t>don’t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respect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>
                <a:solidFill>
                  <a:srgbClr val="FF0000"/>
                </a:solidFill>
              </a:rPr>
              <a:t>E</a:t>
            </a:r>
            <a:r>
              <a:rPr lang="pl-PL" sz="2400" dirty="0" err="1" smtClean="0">
                <a:solidFill>
                  <a:srgbClr val="FF0000"/>
                </a:solidFill>
              </a:rPr>
              <a:t>uropean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culture</a:t>
            </a:r>
            <a:r>
              <a:rPr lang="pl-PL" sz="2400" dirty="0" smtClean="0"/>
              <a:t>. </a:t>
            </a:r>
            <a:r>
              <a:rPr lang="pl-PL" sz="2400" dirty="0" err="1" smtClean="0"/>
              <a:t>There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a lot of </a:t>
            </a:r>
            <a:r>
              <a:rPr lang="pl-PL" sz="2400" dirty="0" err="1" smtClean="0"/>
              <a:t>violence</a:t>
            </a:r>
            <a:r>
              <a:rPr lang="pl-PL" sz="2400" dirty="0" smtClean="0"/>
              <a:t>, </a:t>
            </a:r>
            <a:r>
              <a:rPr lang="pl-PL" sz="2400" dirty="0" err="1" smtClean="0"/>
              <a:t>robberies</a:t>
            </a:r>
            <a:r>
              <a:rPr lang="pl-PL" sz="2400" dirty="0" smtClean="0"/>
              <a:t>, </a:t>
            </a:r>
            <a:r>
              <a:rPr lang="pl-PL" sz="2400" dirty="0" err="1" smtClean="0"/>
              <a:t>beating</a:t>
            </a:r>
            <a:r>
              <a:rPr lang="pl-PL" sz="2400" dirty="0" smtClean="0"/>
              <a:t>, </a:t>
            </a:r>
            <a:r>
              <a:rPr lang="pl-PL" sz="2400" dirty="0" err="1" smtClean="0"/>
              <a:t>sexual</a:t>
            </a:r>
            <a:r>
              <a:rPr lang="pl-PL" sz="2400" dirty="0" smtClean="0"/>
              <a:t> </a:t>
            </a:r>
            <a:r>
              <a:rPr lang="pl-PL" sz="2400" dirty="0" err="1" smtClean="0"/>
              <a:t>abuse</a:t>
            </a:r>
            <a:r>
              <a:rPr lang="pl-PL" sz="2400" dirty="0" smtClean="0"/>
              <a:t> and </a:t>
            </a:r>
            <a:r>
              <a:rPr lang="pl-PL" sz="2400" dirty="0" err="1" smtClean="0"/>
              <a:t>even</a:t>
            </a:r>
            <a:r>
              <a:rPr lang="pl-PL" sz="2400" dirty="0" smtClean="0"/>
              <a:t> </a:t>
            </a:r>
            <a:r>
              <a:rPr lang="pl-PL" sz="2400" dirty="0" err="1" smtClean="0"/>
              <a:t>murders</a:t>
            </a:r>
            <a:r>
              <a:rPr lang="pl-PL" sz="2400" dirty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countries</a:t>
            </a:r>
            <a:r>
              <a:rPr lang="pl-PL" sz="2400" dirty="0" smtClean="0"/>
              <a:t>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accepted</a:t>
            </a:r>
            <a:r>
              <a:rPr lang="pl-PL" sz="2400" dirty="0" smtClean="0"/>
              <a:t> </a:t>
            </a:r>
            <a:r>
              <a:rPr lang="pl-PL" sz="2400" dirty="0" err="1" smtClean="0"/>
              <a:t>them</a:t>
            </a:r>
            <a:r>
              <a:rPr lang="pl-PL" sz="2400" dirty="0" smtClean="0"/>
              <a:t>. </a:t>
            </a:r>
            <a:endParaRPr lang="pl-PL" sz="2400" dirty="0"/>
          </a:p>
        </p:txBody>
      </p:sp>
      <p:pic>
        <p:nvPicPr>
          <p:cNvPr id="5" name="Obraz 4" descr="violence-title-image_tcm7-188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76872"/>
            <a:ext cx="69532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8219256" cy="57214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2400" dirty="0" err="1" smtClean="0"/>
              <a:t>Another</a:t>
            </a:r>
            <a:r>
              <a:rPr lang="pl-PL" sz="2400" dirty="0" smtClean="0"/>
              <a:t> </a:t>
            </a:r>
            <a:r>
              <a:rPr lang="pl-PL" sz="2400" dirty="0" err="1" smtClean="0"/>
              <a:t>issue</a:t>
            </a:r>
            <a:r>
              <a:rPr lang="pl-PL" sz="2400" dirty="0" smtClean="0"/>
              <a:t> </a:t>
            </a:r>
            <a:r>
              <a:rPr lang="pl-PL" sz="2400" dirty="0" err="1" smtClean="0"/>
              <a:t>brought</a:t>
            </a:r>
            <a:r>
              <a:rPr lang="pl-PL" sz="2400" dirty="0" smtClean="0"/>
              <a:t> by PiS was </a:t>
            </a:r>
            <a:r>
              <a:rPr lang="pl-PL" sz="2400" dirty="0" err="1" smtClean="0"/>
              <a:t>that</a:t>
            </a:r>
            <a:r>
              <a:rPr lang="pl-PL" sz="2400" dirty="0" smtClean="0"/>
              <a:t> </a:t>
            </a:r>
            <a:r>
              <a:rPr lang="pl-PL" sz="2400" dirty="0" err="1"/>
              <a:t>a</a:t>
            </a:r>
            <a:r>
              <a:rPr lang="pl-PL" sz="2400" dirty="0" err="1" smtClean="0"/>
              <a:t>mong</a:t>
            </a:r>
            <a:r>
              <a:rPr lang="pl-PL" sz="2400" dirty="0" smtClean="0"/>
              <a:t> </a:t>
            </a:r>
            <a:r>
              <a:rPr lang="pl-PL" sz="2400" dirty="0" smtClean="0"/>
              <a:t>the </a:t>
            </a:r>
            <a:r>
              <a:rPr lang="pl-PL" sz="2400" dirty="0" err="1" smtClean="0"/>
              <a:t>imigrants</a:t>
            </a:r>
            <a:r>
              <a:rPr lang="pl-PL" sz="2400" dirty="0" smtClean="0"/>
              <a:t> </a:t>
            </a:r>
            <a:r>
              <a:rPr lang="pl-PL" sz="2400" dirty="0" err="1" smtClean="0"/>
              <a:t>there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a lot of </a:t>
            </a:r>
            <a:r>
              <a:rPr lang="pl-PL" sz="2400" dirty="0" err="1" smtClean="0"/>
              <a:t>Islamic</a:t>
            </a:r>
            <a:r>
              <a:rPr lang="pl-PL" sz="2400" dirty="0" smtClean="0"/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terrorists</a:t>
            </a:r>
            <a:r>
              <a:rPr lang="pl-PL" sz="2400" dirty="0" smtClean="0"/>
              <a:t> </a:t>
            </a:r>
            <a:r>
              <a:rPr lang="pl-PL" sz="2400" dirty="0" err="1" smtClean="0"/>
              <a:t>who</a:t>
            </a:r>
            <a:r>
              <a:rPr lang="pl-PL" sz="2400" dirty="0" smtClean="0"/>
              <a:t> </a:t>
            </a:r>
            <a:r>
              <a:rPr lang="pl-PL" sz="2400" dirty="0" err="1" smtClean="0"/>
              <a:t>came</a:t>
            </a:r>
            <a:r>
              <a:rPr lang="pl-PL" sz="2400" dirty="0" smtClean="0"/>
              <a:t> to Europe </a:t>
            </a:r>
            <a:r>
              <a:rPr lang="pl-PL" sz="2400" dirty="0" smtClean="0"/>
              <a:t>in order to</a:t>
            </a:r>
            <a:r>
              <a:rPr lang="pl-PL" sz="2400" dirty="0" smtClean="0"/>
              <a:t> </a:t>
            </a:r>
            <a:r>
              <a:rPr lang="pl-PL" sz="2400" dirty="0" err="1" smtClean="0"/>
              <a:t>kill</a:t>
            </a:r>
            <a:r>
              <a:rPr lang="pl-PL" sz="2400" dirty="0" smtClean="0"/>
              <a:t> </a:t>
            </a:r>
            <a:r>
              <a:rPr lang="pl-PL" sz="2400" dirty="0" err="1" smtClean="0"/>
              <a:t>followers</a:t>
            </a:r>
            <a:r>
              <a:rPr lang="pl-PL" sz="2400" dirty="0" smtClean="0"/>
              <a:t> of </a:t>
            </a:r>
            <a:r>
              <a:rPr lang="pl-PL" sz="2400" dirty="0" err="1" smtClean="0"/>
              <a:t>other</a:t>
            </a:r>
            <a:r>
              <a:rPr lang="pl-PL" sz="2400" dirty="0" smtClean="0"/>
              <a:t> </a:t>
            </a:r>
            <a:r>
              <a:rPr lang="pl-PL" sz="2400" dirty="0" err="1" smtClean="0"/>
              <a:t>religions</a:t>
            </a:r>
            <a:r>
              <a:rPr lang="pl-PL" sz="2400" dirty="0" smtClean="0"/>
              <a:t> – </a:t>
            </a:r>
            <a:r>
              <a:rPr lang="pl-PL" sz="2400" dirty="0" err="1" smtClean="0"/>
              <a:t>consequently</a:t>
            </a:r>
            <a:r>
              <a:rPr lang="pl-PL" sz="2400" dirty="0" smtClean="0"/>
              <a:t>, </a:t>
            </a:r>
            <a:r>
              <a:rPr lang="pl-PL" sz="2400" dirty="0" err="1" smtClean="0"/>
              <a:t>there</a:t>
            </a:r>
            <a:r>
              <a:rPr lang="pl-PL" sz="2400" dirty="0" smtClean="0"/>
              <a:t> </a:t>
            </a:r>
            <a:r>
              <a:rPr lang="pl-PL" sz="2400" dirty="0" err="1" smtClean="0"/>
              <a:t>were</a:t>
            </a:r>
            <a:r>
              <a:rPr lang="pl-PL" sz="2400" dirty="0" smtClean="0"/>
              <a:t> </a:t>
            </a:r>
            <a:r>
              <a:rPr lang="pl-PL" sz="2400" dirty="0" err="1" smtClean="0"/>
              <a:t>many</a:t>
            </a:r>
            <a:r>
              <a:rPr lang="pl-PL" sz="2400" dirty="0" smtClean="0"/>
              <a:t> </a:t>
            </a:r>
            <a:r>
              <a:rPr lang="pl-PL" sz="2400" dirty="0" err="1" smtClean="0"/>
              <a:t>bloody</a:t>
            </a:r>
            <a:r>
              <a:rPr lang="pl-PL" sz="2400" dirty="0" smtClean="0"/>
              <a:t> </a:t>
            </a:r>
            <a:r>
              <a:rPr lang="pl-PL" sz="2400" dirty="0" err="1" smtClean="0"/>
              <a:t>attacks</a:t>
            </a:r>
            <a:r>
              <a:rPr lang="pl-PL" sz="2400" dirty="0" smtClean="0"/>
              <a:t> in the Western Europe.</a:t>
            </a:r>
            <a:endParaRPr lang="pl-PL" sz="2400" dirty="0"/>
          </a:p>
        </p:txBody>
      </p:sp>
      <p:pic>
        <p:nvPicPr>
          <p:cNvPr id="5" name="Obraz 4" descr="2018-05-23-Ramadan_Viol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552728" cy="36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548681"/>
            <a:ext cx="8208912" cy="2592288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The </a:t>
            </a:r>
            <a:r>
              <a:rPr lang="pl-PL" sz="2400" dirty="0" err="1" smtClean="0"/>
              <a:t>issue</a:t>
            </a:r>
            <a:r>
              <a:rPr lang="pl-PL" sz="2400" dirty="0" smtClean="0"/>
              <a:t> of </a:t>
            </a:r>
            <a:r>
              <a:rPr lang="pl-PL" sz="2400" dirty="0" err="1" smtClean="0">
                <a:solidFill>
                  <a:srgbClr val="FF0000"/>
                </a:solidFill>
              </a:rPr>
              <a:t>assimilation</a:t>
            </a:r>
            <a:r>
              <a:rPr lang="pl-PL" sz="2400" dirty="0" smtClean="0"/>
              <a:t> was </a:t>
            </a:r>
            <a:r>
              <a:rPr lang="pl-PL" sz="2400" dirty="0" err="1" smtClean="0"/>
              <a:t>another</a:t>
            </a:r>
            <a:r>
              <a:rPr lang="pl-PL" sz="2400" dirty="0" smtClean="0"/>
              <a:t> </a:t>
            </a:r>
            <a:r>
              <a:rPr lang="pl-PL" sz="2400" dirty="0" err="1" smtClean="0"/>
              <a:t>aspect</a:t>
            </a:r>
            <a:r>
              <a:rPr lang="pl-PL" sz="2400" dirty="0" smtClean="0"/>
              <a:t> </a:t>
            </a:r>
            <a:r>
              <a:rPr lang="pl-PL" sz="2400" dirty="0" err="1" smtClean="0"/>
              <a:t>pointed</a:t>
            </a:r>
            <a:r>
              <a:rPr lang="pl-PL" sz="2400" dirty="0" smtClean="0"/>
              <a:t> by PiS. </a:t>
            </a:r>
            <a:r>
              <a:rPr lang="pl-PL" sz="2400" dirty="0" err="1" smtClean="0"/>
              <a:t>According</a:t>
            </a:r>
            <a:r>
              <a:rPr lang="pl-PL" sz="2400" dirty="0" smtClean="0"/>
              <a:t> to the </a:t>
            </a:r>
            <a:r>
              <a:rPr lang="pl-PL" sz="2400" dirty="0" err="1" smtClean="0"/>
              <a:t>right-wing</a:t>
            </a:r>
            <a:r>
              <a:rPr lang="pl-PL" sz="2400" dirty="0" smtClean="0"/>
              <a:t> </a:t>
            </a:r>
            <a:r>
              <a:rPr lang="pl-PL" sz="2400" dirty="0" err="1" smtClean="0"/>
              <a:t>politicians</a:t>
            </a:r>
            <a:r>
              <a:rPr lang="pl-PL" sz="2400" dirty="0" smtClean="0"/>
              <a:t> t</a:t>
            </a:r>
            <a:r>
              <a:rPr lang="pl-PL" sz="2400" dirty="0" smtClean="0"/>
              <a:t>he </a:t>
            </a:r>
            <a:r>
              <a:rPr lang="pl-PL" sz="2400" dirty="0" err="1" smtClean="0"/>
              <a:t>refugees</a:t>
            </a:r>
            <a:r>
              <a:rPr lang="pl-PL" sz="2400" dirty="0" smtClean="0"/>
              <a:t> </a:t>
            </a:r>
            <a:r>
              <a:rPr lang="pl-PL" sz="2400" dirty="0" err="1" smtClean="0"/>
              <a:t>don’t</a:t>
            </a:r>
            <a:r>
              <a:rPr lang="pl-PL" sz="2400" dirty="0" smtClean="0"/>
              <a:t> </a:t>
            </a:r>
            <a:r>
              <a:rPr lang="pl-PL" sz="2400" dirty="0" err="1" smtClean="0"/>
              <a:t>assimilate</a:t>
            </a:r>
            <a:r>
              <a:rPr lang="pl-PL" sz="2400" dirty="0" smtClean="0"/>
              <a:t> with the </a:t>
            </a:r>
            <a:r>
              <a:rPr lang="pl-PL" sz="2400" dirty="0" err="1" smtClean="0"/>
              <a:t>community</a:t>
            </a:r>
            <a:r>
              <a:rPr lang="pl-PL" sz="2400" dirty="0" smtClean="0"/>
              <a:t> </a:t>
            </a:r>
            <a:r>
              <a:rPr lang="pl-PL" sz="2400" dirty="0" smtClean="0"/>
              <a:t>in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they</a:t>
            </a:r>
            <a:r>
              <a:rPr lang="pl-PL" sz="2400" dirty="0" smtClean="0"/>
              <a:t> live and </a:t>
            </a:r>
            <a:r>
              <a:rPr lang="pl-PL" sz="2400" dirty="0" err="1" smtClean="0"/>
              <a:t>they</a:t>
            </a:r>
            <a:r>
              <a:rPr lang="pl-PL" sz="2400" dirty="0" smtClean="0"/>
              <a:t> </a:t>
            </a:r>
            <a:r>
              <a:rPr lang="pl-PL" sz="2400" dirty="0" err="1" smtClean="0"/>
              <a:t>create</a:t>
            </a:r>
            <a:r>
              <a:rPr lang="pl-PL" sz="2400" dirty="0" smtClean="0"/>
              <a:t> </a:t>
            </a:r>
            <a:r>
              <a:rPr lang="pl-PL" sz="2400" dirty="0" err="1" smtClean="0"/>
              <a:t>their</a:t>
            </a:r>
            <a:r>
              <a:rPr lang="pl-PL" sz="2400" dirty="0" smtClean="0"/>
              <a:t> </a:t>
            </a:r>
            <a:r>
              <a:rPr lang="pl-PL" sz="2400" dirty="0" err="1" smtClean="0"/>
              <a:t>own</a:t>
            </a:r>
            <a:r>
              <a:rPr lang="pl-PL" sz="2400" dirty="0" smtClean="0"/>
              <a:t> </a:t>
            </a:r>
            <a:r>
              <a:rPr lang="pl-PL" sz="2400" dirty="0" err="1" smtClean="0"/>
              <a:t>societies</a:t>
            </a:r>
            <a:r>
              <a:rPr lang="pl-PL" sz="2400" dirty="0" smtClean="0"/>
              <a:t> </a:t>
            </a:r>
            <a:r>
              <a:rPr lang="pl-PL" sz="2400" dirty="0" err="1" smtClean="0"/>
              <a:t>where</a:t>
            </a:r>
            <a:r>
              <a:rPr lang="pl-PL" sz="2400" dirty="0" smtClean="0"/>
              <a:t> </a:t>
            </a:r>
            <a:r>
              <a:rPr lang="pl-PL" sz="2400" dirty="0" err="1" smtClean="0"/>
              <a:t>Islamic</a:t>
            </a:r>
            <a:r>
              <a:rPr lang="pl-PL" sz="2400" dirty="0" smtClean="0"/>
              <a:t> </a:t>
            </a:r>
            <a:r>
              <a:rPr lang="pl-PL" sz="2400" dirty="0" err="1" smtClean="0"/>
              <a:t>gangs</a:t>
            </a:r>
            <a:r>
              <a:rPr lang="pl-PL" sz="2400" dirty="0" smtClean="0"/>
              <a:t> </a:t>
            </a:r>
            <a:r>
              <a:rPr lang="pl-PL" sz="2400" dirty="0" err="1" smtClean="0"/>
              <a:t>rule</a:t>
            </a:r>
            <a:r>
              <a:rPr lang="pl-PL" sz="2400" dirty="0" smtClean="0"/>
              <a:t> and </a:t>
            </a:r>
            <a:r>
              <a:rPr lang="pl-PL" sz="2400" dirty="0" smtClean="0"/>
              <a:t>the Police </a:t>
            </a:r>
            <a:r>
              <a:rPr lang="pl-PL" sz="2400" dirty="0" err="1" smtClean="0"/>
              <a:t>is</a:t>
            </a:r>
            <a:r>
              <a:rPr lang="pl-PL" sz="2400" dirty="0" smtClean="0"/>
              <a:t> not </a:t>
            </a:r>
            <a:r>
              <a:rPr lang="pl-PL" sz="2400" dirty="0" err="1" smtClean="0"/>
              <a:t>able</a:t>
            </a:r>
            <a:r>
              <a:rPr lang="pl-PL" sz="2400" dirty="0" smtClean="0"/>
              <a:t> to </a:t>
            </a:r>
            <a:r>
              <a:rPr lang="pl-PL" sz="2400" dirty="0" err="1" smtClean="0"/>
              <a:t>control</a:t>
            </a:r>
            <a:r>
              <a:rPr lang="pl-PL" sz="2400" dirty="0" smtClean="0"/>
              <a:t> </a:t>
            </a:r>
            <a:r>
              <a:rPr lang="pl-PL" sz="2400" dirty="0" err="1" smtClean="0"/>
              <a:t>their</a:t>
            </a:r>
            <a:r>
              <a:rPr lang="pl-PL" sz="2400" dirty="0" smtClean="0"/>
              <a:t> </a:t>
            </a:r>
            <a:r>
              <a:rPr lang="pl-PL" sz="2400" dirty="0" err="1" smtClean="0"/>
              <a:t>criminal</a:t>
            </a:r>
            <a:r>
              <a:rPr lang="pl-PL" sz="2400" dirty="0" smtClean="0"/>
              <a:t> </a:t>
            </a:r>
            <a:r>
              <a:rPr lang="pl-PL" sz="2400" dirty="0" err="1" smtClean="0"/>
              <a:t>activities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6" name="Obraz 5" descr="gang-muzuł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5108" y="2852936"/>
            <a:ext cx="5081736" cy="3341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8075240" cy="572149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FINALLY, the </a:t>
            </a:r>
            <a:r>
              <a:rPr lang="pl-PL" sz="2400" dirty="0" err="1" smtClean="0"/>
              <a:t>sensitive</a:t>
            </a:r>
            <a:r>
              <a:rPr lang="pl-PL" sz="2400" dirty="0" smtClean="0"/>
              <a:t> </a:t>
            </a:r>
            <a:r>
              <a:rPr lang="pl-PL" sz="2400" dirty="0" err="1" smtClean="0"/>
              <a:t>issue</a:t>
            </a:r>
            <a:r>
              <a:rPr lang="pl-PL" sz="2400" dirty="0" smtClean="0"/>
              <a:t> of </a:t>
            </a:r>
            <a:r>
              <a:rPr lang="pl-PL" sz="2400" dirty="0" err="1" smtClean="0">
                <a:solidFill>
                  <a:srgbClr val="FF0000"/>
                </a:solidFill>
              </a:rPr>
              <a:t>religion</a:t>
            </a:r>
            <a:r>
              <a:rPr lang="pl-PL" sz="2400" dirty="0" smtClean="0"/>
              <a:t> was </a:t>
            </a:r>
            <a:r>
              <a:rPr lang="pl-PL" sz="2400" dirty="0" err="1" smtClean="0"/>
              <a:t>also</a:t>
            </a:r>
            <a:r>
              <a:rPr lang="pl-PL" sz="2400" dirty="0" smtClean="0"/>
              <a:t> </a:t>
            </a:r>
            <a:r>
              <a:rPr lang="pl-PL" sz="2400" dirty="0" err="1" smtClean="0"/>
              <a:t>used</a:t>
            </a:r>
            <a:r>
              <a:rPr lang="pl-PL" sz="2400" dirty="0" smtClean="0"/>
              <a:t> </a:t>
            </a:r>
            <a:r>
              <a:rPr lang="pl-PL" sz="2400" dirty="0" err="1" smtClean="0"/>
              <a:t>against</a:t>
            </a:r>
            <a:r>
              <a:rPr lang="pl-PL" sz="2400" dirty="0" smtClean="0"/>
              <a:t> </a:t>
            </a:r>
            <a:r>
              <a:rPr lang="pl-PL" sz="2400" dirty="0" err="1" smtClean="0"/>
              <a:t>accepting</a:t>
            </a:r>
            <a:r>
              <a:rPr lang="pl-PL" sz="2400" dirty="0" smtClean="0"/>
              <a:t> </a:t>
            </a:r>
            <a:r>
              <a:rPr lang="pl-PL" sz="2400" dirty="0" err="1" smtClean="0"/>
              <a:t>imigrants</a:t>
            </a:r>
            <a:r>
              <a:rPr lang="pl-PL" sz="2400" dirty="0" smtClean="0"/>
              <a:t>.</a:t>
            </a:r>
          </a:p>
          <a:p>
            <a:pPr algn="ctr"/>
            <a:r>
              <a:rPr lang="pl-PL" sz="2400" dirty="0" smtClean="0"/>
              <a:t>The </a:t>
            </a:r>
            <a:r>
              <a:rPr lang="pl-PL" sz="2400" dirty="0" err="1" smtClean="0"/>
              <a:t>main</a:t>
            </a:r>
            <a:r>
              <a:rPr lang="pl-PL" sz="2400" dirty="0" smtClean="0"/>
              <a:t> </a:t>
            </a:r>
            <a:r>
              <a:rPr lang="pl-PL" sz="2400" dirty="0" err="1" smtClean="0"/>
              <a:t>religion</a:t>
            </a:r>
            <a:r>
              <a:rPr lang="pl-PL" sz="2400" dirty="0" smtClean="0"/>
              <a:t> in Poland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Christianity</a:t>
            </a:r>
            <a:r>
              <a:rPr lang="pl-PL" sz="2400" dirty="0" smtClean="0"/>
              <a:t> and the </a:t>
            </a:r>
            <a:r>
              <a:rPr lang="pl-PL" sz="2400" dirty="0" err="1" smtClean="0"/>
              <a:t>Islamists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very</a:t>
            </a:r>
            <a:r>
              <a:rPr lang="pl-PL" sz="2400" dirty="0" smtClean="0"/>
              <a:t> </a:t>
            </a:r>
            <a:r>
              <a:rPr lang="pl-PL" sz="2400" dirty="0" err="1" smtClean="0"/>
              <a:t>hostile</a:t>
            </a:r>
            <a:r>
              <a:rPr lang="pl-PL" sz="2400" dirty="0" smtClean="0"/>
              <a:t> to </a:t>
            </a:r>
            <a:r>
              <a:rPr lang="pl-PL" sz="2400" dirty="0" err="1" smtClean="0"/>
              <a:t>Christians</a:t>
            </a:r>
            <a:r>
              <a:rPr lang="pl-PL" sz="2400" dirty="0" smtClean="0"/>
              <a:t>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dengerous</a:t>
            </a:r>
            <a:r>
              <a:rPr lang="pl-PL" sz="2400" dirty="0" smtClean="0"/>
              <a:t> and </a:t>
            </a:r>
            <a:r>
              <a:rPr lang="pl-PL" sz="2400" dirty="0" err="1" smtClean="0"/>
              <a:t>can</a:t>
            </a:r>
            <a:r>
              <a:rPr lang="pl-PL" sz="2400" dirty="0" smtClean="0"/>
              <a:t> be the </a:t>
            </a:r>
            <a:r>
              <a:rPr lang="pl-PL" sz="2400" dirty="0" err="1" smtClean="0"/>
              <a:t>cause</a:t>
            </a:r>
            <a:r>
              <a:rPr lang="pl-PL" sz="2400" dirty="0" smtClean="0"/>
              <a:t> of </a:t>
            </a:r>
            <a:r>
              <a:rPr lang="pl-PL" sz="2400" dirty="0" err="1" smtClean="0"/>
              <a:t>violence</a:t>
            </a:r>
            <a:r>
              <a:rPr lang="pl-PL" sz="2400" dirty="0" smtClean="0"/>
              <a:t> and </a:t>
            </a:r>
            <a:r>
              <a:rPr lang="pl-PL" sz="2400" dirty="0" err="1" smtClean="0"/>
              <a:t>attacks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5" name="Obraz 4" descr="pobrane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101827"/>
            <a:ext cx="313078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3155950"/>
          </a:xfrm>
        </p:spPr>
        <p:txBody>
          <a:bodyPr>
            <a:normAutofit/>
          </a:bodyPr>
          <a:lstStyle/>
          <a:p>
            <a:pPr algn="ctr"/>
            <a:r>
              <a:rPr lang="pl-PL" sz="6000" dirty="0" err="1" smtClean="0"/>
              <a:t>Thanks</a:t>
            </a:r>
            <a:r>
              <a:rPr lang="pl-PL" sz="6000" dirty="0" smtClean="0"/>
              <a:t> for </a:t>
            </a:r>
            <a:r>
              <a:rPr lang="pl-PL" sz="6000" dirty="0" err="1" smtClean="0"/>
              <a:t>your</a:t>
            </a:r>
            <a:r>
              <a:rPr lang="pl-PL" sz="6000" dirty="0" smtClean="0"/>
              <a:t> </a:t>
            </a:r>
            <a:r>
              <a:rPr lang="pl-PL" sz="6000" dirty="0" err="1" smtClean="0"/>
              <a:t>attention</a:t>
            </a:r>
            <a:endParaRPr lang="pl-PL" sz="6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96136" y="4293096"/>
            <a:ext cx="2602632" cy="1296145"/>
          </a:xfrm>
        </p:spPr>
        <p:txBody>
          <a:bodyPr>
            <a:normAutofit/>
          </a:bodyPr>
          <a:lstStyle/>
          <a:p>
            <a:r>
              <a:rPr lang="pl-PL" sz="2000" b="1" dirty="0" err="1" smtClean="0"/>
              <a:t>Polish</a:t>
            </a:r>
            <a:r>
              <a:rPr lang="pl-PL" sz="2000" b="1" dirty="0" smtClean="0"/>
              <a:t> team</a:t>
            </a:r>
            <a:endParaRPr lang="pl-PL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Czerwony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Wydarzenie główne</Template>
  <TotalTime>447</TotalTime>
  <Words>365</Words>
  <Application>Microsoft Office PowerPoint</Application>
  <PresentationFormat>Pokaz na ekranie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Impact</vt:lpstr>
      <vt:lpstr>Wydarzenie główne</vt:lpstr>
      <vt:lpstr>The issue of migration presented by Polish government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kamin</dc:creator>
  <cp:lastModifiedBy>Jolanta Kozubska</cp:lastModifiedBy>
  <cp:revision>40</cp:revision>
  <dcterms:created xsi:type="dcterms:W3CDTF">2019-05-02T13:38:39Z</dcterms:created>
  <dcterms:modified xsi:type="dcterms:W3CDTF">2019-05-03T07:50:43Z</dcterms:modified>
</cp:coreProperties>
</file>