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3E9E-9AA6-41AD-B1B9-1CFD5754567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D85D-9717-49E9-AEF9-BE44725EF2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3E9E-9AA6-41AD-B1B9-1CFD5754567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D85D-9717-49E9-AEF9-BE44725EF2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3E9E-9AA6-41AD-B1B9-1CFD5754567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D85D-9717-49E9-AEF9-BE44725EF2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3E9E-9AA6-41AD-B1B9-1CFD5754567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D85D-9717-49E9-AEF9-BE44725EF2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3E9E-9AA6-41AD-B1B9-1CFD5754567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D85D-9717-49E9-AEF9-BE44725EF2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3E9E-9AA6-41AD-B1B9-1CFD5754567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D85D-9717-49E9-AEF9-BE44725EF2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3E9E-9AA6-41AD-B1B9-1CFD5754567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D85D-9717-49E9-AEF9-BE44725EF2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3E9E-9AA6-41AD-B1B9-1CFD5754567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D85D-9717-49E9-AEF9-BE44725EF2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3E9E-9AA6-41AD-B1B9-1CFD5754567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D85D-9717-49E9-AEF9-BE44725EF2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3E9E-9AA6-41AD-B1B9-1CFD5754567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D85D-9717-49E9-AEF9-BE44725EF2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3E9E-9AA6-41AD-B1B9-1CFD5754567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D85D-9717-49E9-AEF9-BE44725EF2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43E9E-9AA6-41AD-B1B9-1CFD5754567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D85D-9717-49E9-AEF9-BE44725EF22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3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4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6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wip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hguil</dc:creator>
  <cp:lastModifiedBy>hguil</cp:lastModifiedBy>
  <cp:revision>1</cp:revision>
  <dcterms:created xsi:type="dcterms:W3CDTF">2018-12-14T13:41:19Z</dcterms:created>
  <dcterms:modified xsi:type="dcterms:W3CDTF">2018-12-14T13:41:56Z</dcterms:modified>
</cp:coreProperties>
</file>