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A60-F861-4410-A24F-6EF912BBE4A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97D7-5907-47D4-9C9B-90E07575718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A60-F861-4410-A24F-6EF912BBE4A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97D7-5907-47D4-9C9B-90E07575718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A60-F861-4410-A24F-6EF912BBE4A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97D7-5907-47D4-9C9B-90E07575718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A60-F861-4410-A24F-6EF912BBE4A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97D7-5907-47D4-9C9B-90E07575718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A60-F861-4410-A24F-6EF912BBE4A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97D7-5907-47D4-9C9B-90E07575718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A60-F861-4410-A24F-6EF912BBE4A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97D7-5907-47D4-9C9B-90E07575718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A60-F861-4410-A24F-6EF912BBE4A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97D7-5907-47D4-9C9B-90E07575718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A60-F861-4410-A24F-6EF912BBE4A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97D7-5907-47D4-9C9B-90E07575718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A60-F861-4410-A24F-6EF912BBE4A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97D7-5907-47D4-9C9B-90E07575718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A60-F861-4410-A24F-6EF912BBE4A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97D7-5907-47D4-9C9B-90E07575718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A60-F861-4410-A24F-6EF912BBE4A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97D7-5907-47D4-9C9B-90E07575718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4DA60-F861-4410-A24F-6EF912BBE4AC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C97D7-5907-47D4-9C9B-90E07575718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w0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w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w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w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w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w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w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Affichage à l'écran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hguil</dc:creator>
  <cp:lastModifiedBy>hguil</cp:lastModifiedBy>
  <cp:revision>1</cp:revision>
  <dcterms:created xsi:type="dcterms:W3CDTF">2018-12-14T13:31:08Z</dcterms:created>
  <dcterms:modified xsi:type="dcterms:W3CDTF">2018-12-14T13:33:31Z</dcterms:modified>
</cp:coreProperties>
</file>