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1169-20CC-4A7B-AB07-73B852707A6C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DBE0-63E1-4702-9EFF-ACA6061F372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8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 - Copie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hguil</dc:creator>
  <cp:lastModifiedBy>hguil</cp:lastModifiedBy>
  <cp:revision>1</cp:revision>
  <dcterms:created xsi:type="dcterms:W3CDTF">2018-11-18T15:10:31Z</dcterms:created>
  <dcterms:modified xsi:type="dcterms:W3CDTF">2018-11-18T15:15:00Z</dcterms:modified>
</cp:coreProperties>
</file>