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3" r:id="rId3"/>
    <p:sldId id="257"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224B2BB6-3E82-4FFE-8421-61F15A4596BB}"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24B2BB6-3E82-4FFE-8421-61F15A4596BB}"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24B2BB6-3E82-4FFE-8421-61F15A4596BB}"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224B2BB6-3E82-4FFE-8421-61F15A4596BB}"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224B2BB6-3E82-4FFE-8421-61F15A4596BB}" type="datetimeFigureOut">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224B2BB6-3E82-4FFE-8421-61F15A4596BB}"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e Placeholder 6"/>
          <p:cNvSpPr>
            <a:spLocks noGrp="1"/>
          </p:cNvSpPr>
          <p:nvPr>
            <p:ph type="dt" sz="half" idx="10"/>
          </p:nvPr>
        </p:nvSpPr>
        <p:spPr/>
        <p:txBody>
          <a:bodyPr/>
          <a:lstStyle/>
          <a:p>
            <a:fld id="{224B2BB6-3E82-4FFE-8421-61F15A4596BB}" type="datetimeFigureOut">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224B2BB6-3E82-4FFE-8421-61F15A4596BB}" type="datetimeFigureOut">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B2BB6-3E82-4FFE-8421-61F15A4596BB}" type="datetimeFigureOut">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C50FB-76DC-4DB1-ACBF-5611D44DD4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224B2BB6-3E82-4FFE-8421-61F15A4596BB}" type="datetimeFigureOut">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C50FB-76DC-4DB1-ACBF-5611D44DD45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lt-LT" smtClean="0"/>
              <a:t>Spustelėję redag. ruoš. pavad. stilių</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8" name="Date Placeholder 7"/>
          <p:cNvSpPr>
            <a:spLocks noGrp="1"/>
          </p:cNvSpPr>
          <p:nvPr>
            <p:ph type="dt" sz="half" idx="10"/>
          </p:nvPr>
        </p:nvSpPr>
        <p:spPr/>
        <p:txBody>
          <a:bodyPr/>
          <a:lstStyle/>
          <a:p>
            <a:fld id="{224B2BB6-3E82-4FFE-8421-61F15A4596BB}" type="datetimeFigureOut">
              <a:rPr lang="en-US" smtClean="0"/>
              <a:t>4/5/2019</a:t>
            </a:fld>
            <a:endParaRPr lang="en-US"/>
          </a:p>
        </p:txBody>
      </p:sp>
      <p:sp>
        <p:nvSpPr>
          <p:cNvPr id="9" name="Slide Number Placeholder 8"/>
          <p:cNvSpPr>
            <a:spLocks noGrp="1"/>
          </p:cNvSpPr>
          <p:nvPr>
            <p:ph type="sldNum" sz="quarter" idx="11"/>
          </p:nvPr>
        </p:nvSpPr>
        <p:spPr/>
        <p:txBody>
          <a:bodyPr/>
          <a:lstStyle/>
          <a:p>
            <a:fld id="{589C50FB-76DC-4DB1-ACBF-5611D44DD4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89C50FB-76DC-4DB1-ACBF-5611D44DD45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24B2BB6-3E82-4FFE-8421-61F15A4596BB}" type="datetimeFigureOut">
              <a:rPr lang="en-US" smtClean="0"/>
              <a:t>4/5/2019</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620000" cy="2620962"/>
          </a:xfrm>
        </p:spPr>
        <p:txBody>
          <a:bodyPr/>
          <a:lstStyle/>
          <a:p>
            <a:pPr algn="ctr"/>
            <a:r>
              <a:rPr lang="en-US" sz="6000" b="1" dirty="0" smtClean="0"/>
              <a:t>MIGRATION MATTERS</a:t>
            </a:r>
            <a:endParaRPr lang="en-US" sz="6000" b="1" dirty="0"/>
          </a:p>
        </p:txBody>
      </p:sp>
      <p:sp>
        <p:nvSpPr>
          <p:cNvPr id="3" name="Turinio vietos rezervavimo ženklas 2"/>
          <p:cNvSpPr>
            <a:spLocks noGrp="1"/>
          </p:cNvSpPr>
          <p:nvPr>
            <p:ph idx="1"/>
          </p:nvPr>
        </p:nvSpPr>
        <p:spPr>
          <a:xfrm>
            <a:off x="457200" y="2667000"/>
            <a:ext cx="7620000" cy="3733800"/>
          </a:xfrm>
        </p:spPr>
        <p:txBody>
          <a:bodyPr>
            <a:normAutofit/>
          </a:bodyPr>
          <a:lstStyle/>
          <a:p>
            <a:pPr algn="ctr"/>
            <a:r>
              <a:rPr lang="en-US" sz="3600" dirty="0" smtClean="0"/>
              <a:t>Meeting in Lithuania </a:t>
            </a:r>
          </a:p>
          <a:p>
            <a:pPr marL="114300" indent="0" algn="ctr">
              <a:buNone/>
            </a:pPr>
            <a:r>
              <a:rPr lang="en-US" sz="3600" dirty="0" smtClean="0"/>
              <a:t>April 8</a:t>
            </a:r>
            <a:r>
              <a:rPr lang="en-US" sz="3600" baseline="30000" dirty="0" smtClean="0"/>
              <a:t>th</a:t>
            </a:r>
            <a:r>
              <a:rPr lang="en-US" sz="3600" dirty="0" smtClean="0"/>
              <a:t>-12</a:t>
            </a:r>
            <a:r>
              <a:rPr lang="en-US" sz="3600" baseline="30000" dirty="0" smtClean="0"/>
              <a:t>th</a:t>
            </a:r>
            <a:r>
              <a:rPr lang="en-US" sz="3600" dirty="0"/>
              <a:t> </a:t>
            </a:r>
            <a:r>
              <a:rPr lang="en-US" sz="3600" dirty="0" smtClean="0"/>
              <a:t>(7</a:t>
            </a:r>
            <a:r>
              <a:rPr lang="en-US" sz="3600" baseline="30000" dirty="0" smtClean="0"/>
              <a:t>th</a:t>
            </a:r>
            <a:r>
              <a:rPr lang="en-US" sz="3600" dirty="0" smtClean="0"/>
              <a:t>-13</a:t>
            </a:r>
            <a:r>
              <a:rPr lang="en-US" sz="3600" baseline="30000" dirty="0" smtClean="0"/>
              <a:t>th</a:t>
            </a:r>
            <a:r>
              <a:rPr lang="en-US" sz="3600" dirty="0" smtClean="0"/>
              <a:t> )</a:t>
            </a:r>
          </a:p>
          <a:p>
            <a:pPr marL="114300" indent="0" algn="ctr">
              <a:buNone/>
            </a:pPr>
            <a:r>
              <a:rPr lang="en-US" sz="3600" dirty="0" smtClean="0"/>
              <a:t>ASPECT-</a:t>
            </a:r>
          </a:p>
          <a:p>
            <a:pPr marL="114300" indent="0" algn="ctr">
              <a:buNone/>
            </a:pPr>
            <a:r>
              <a:rPr lang="en-US" sz="3600" b="1" dirty="0"/>
              <a:t>FORCED MIGRATION</a:t>
            </a:r>
            <a:r>
              <a:rPr lang="en-US" sz="3600" dirty="0"/>
              <a:t>:</a:t>
            </a:r>
          </a:p>
          <a:p>
            <a:pPr marL="114300" indent="0" algn="ctr">
              <a:buNone/>
            </a:pPr>
            <a:r>
              <a:rPr lang="en-US" sz="3600" dirty="0"/>
              <a:t>Exiles, flight, expulsion, deportation</a:t>
            </a:r>
          </a:p>
          <a:p>
            <a:pPr marL="114300" indent="0" algn="ctr">
              <a:buNone/>
            </a:pPr>
            <a:endParaRPr lang="en-US" sz="4000" dirty="0" smtClean="0"/>
          </a:p>
          <a:p>
            <a:pPr marL="114300" indent="0" algn="ctr">
              <a:buNone/>
            </a:pPr>
            <a:endParaRPr lang="en-US" sz="4000" dirty="0"/>
          </a:p>
        </p:txBody>
      </p:sp>
    </p:spTree>
    <p:extLst>
      <p:ext uri="{BB962C8B-B14F-4D97-AF65-F5344CB8AC3E}">
        <p14:creationId xmlns:p14="http://schemas.microsoft.com/office/powerpoint/2010/main" val="313881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620000" cy="2468562"/>
          </a:xfrm>
        </p:spPr>
        <p:txBody>
          <a:bodyPr/>
          <a:lstStyle/>
          <a:p>
            <a:pPr algn="ctr"/>
            <a:r>
              <a:rPr lang="en-US" dirty="0" smtClean="0"/>
              <a:t>FINAL PRODUCT-INTERACTIVE MAP</a:t>
            </a:r>
            <a:endParaRPr lang="en-US" dirty="0"/>
          </a:p>
        </p:txBody>
      </p:sp>
      <p:sp>
        <p:nvSpPr>
          <p:cNvPr id="3" name="Turinio vietos rezervavimo ženklas 2"/>
          <p:cNvSpPr>
            <a:spLocks noGrp="1"/>
          </p:cNvSpPr>
          <p:nvPr>
            <p:ph idx="1"/>
          </p:nvPr>
        </p:nvSpPr>
        <p:spPr>
          <a:xfrm>
            <a:off x="457200" y="3048000"/>
            <a:ext cx="7620000" cy="2895600"/>
          </a:xfrm>
        </p:spPr>
        <p:txBody>
          <a:bodyPr>
            <a:normAutofit lnSpcReduction="10000"/>
          </a:bodyPr>
          <a:lstStyle/>
          <a:p>
            <a:pPr marL="114300" indent="0">
              <a:buNone/>
            </a:pPr>
            <a:r>
              <a:rPr lang="en-US" sz="3200" dirty="0" smtClean="0"/>
              <a:t>Students will work in 5 international groups in the Museum </a:t>
            </a:r>
            <a:r>
              <a:rPr lang="en-US" sz="3200" dirty="0"/>
              <a:t>of Occupations and Freedom </a:t>
            </a:r>
            <a:r>
              <a:rPr lang="en-US" sz="3200" dirty="0" smtClean="0"/>
              <a:t>Fights (the former Museum of Genocide Victims). They will </a:t>
            </a:r>
            <a:r>
              <a:rPr lang="en-US" sz="3200" dirty="0"/>
              <a:t>collect information </a:t>
            </a:r>
            <a:r>
              <a:rPr lang="en-US" sz="3200" dirty="0" smtClean="0"/>
              <a:t>according to the given plan and will add it to the interactive map.</a:t>
            </a:r>
            <a:endParaRPr lang="en-US" sz="3200" dirty="0"/>
          </a:p>
          <a:p>
            <a:endParaRPr lang="en-US" dirty="0"/>
          </a:p>
        </p:txBody>
      </p:sp>
    </p:spTree>
    <p:extLst>
      <p:ext uri="{BB962C8B-B14F-4D97-AF65-F5344CB8AC3E}">
        <p14:creationId xmlns:p14="http://schemas.microsoft.com/office/powerpoint/2010/main" val="2595082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620000" cy="5059362"/>
          </a:xfrm>
        </p:spPr>
        <p:txBody>
          <a:bodyPr/>
          <a:lstStyle/>
          <a:p>
            <a:pPr algn="ctr"/>
            <a:r>
              <a:rPr lang="en-US" sz="6600" dirty="0" smtClean="0"/>
              <a:t>HOMEWORK</a:t>
            </a:r>
            <a:endParaRPr lang="en-US" sz="6600" b="1" dirty="0"/>
          </a:p>
        </p:txBody>
      </p:sp>
    </p:spTree>
    <p:extLst>
      <p:ext uri="{BB962C8B-B14F-4D97-AF65-F5344CB8AC3E}">
        <p14:creationId xmlns:p14="http://schemas.microsoft.com/office/powerpoint/2010/main" val="85656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sz="2400" dirty="0"/>
              <a:t>The task concerns the period between </a:t>
            </a:r>
            <a:r>
              <a:rPr lang="en-US" sz="2400" b="1" dirty="0"/>
              <a:t>1920 and 1950.</a:t>
            </a:r>
          </a:p>
        </p:txBody>
      </p:sp>
      <p:sp>
        <p:nvSpPr>
          <p:cNvPr id="3" name="Turinio vietos rezervavimo ženklas 2"/>
          <p:cNvSpPr>
            <a:spLocks noGrp="1"/>
          </p:cNvSpPr>
          <p:nvPr>
            <p:ph idx="1"/>
          </p:nvPr>
        </p:nvSpPr>
        <p:spPr>
          <a:xfrm>
            <a:off x="457200" y="1295400"/>
            <a:ext cx="7620000" cy="5105400"/>
          </a:xfrm>
        </p:spPr>
        <p:txBody>
          <a:bodyPr>
            <a:normAutofit fontScale="55000" lnSpcReduction="20000"/>
          </a:bodyPr>
          <a:lstStyle/>
          <a:p>
            <a:pPr marL="114300" indent="0">
              <a:buNone/>
            </a:pPr>
            <a:r>
              <a:rPr lang="en-US" sz="3600" b="1" dirty="0"/>
              <a:t>Students have to find information about </a:t>
            </a:r>
            <a:r>
              <a:rPr lang="en-US" sz="3600" b="1" dirty="0" smtClean="0"/>
              <a:t>:</a:t>
            </a:r>
            <a:endParaRPr lang="lt-LT" sz="3600" b="1" dirty="0" smtClean="0"/>
          </a:p>
          <a:p>
            <a:pPr marL="114300" indent="0">
              <a:buNone/>
            </a:pPr>
            <a:endParaRPr lang="en-US" sz="3300" b="1" dirty="0"/>
          </a:p>
          <a:p>
            <a:r>
              <a:rPr lang="en-US" sz="3300" dirty="0"/>
              <a:t>forced migration in their countries within that period, explaining why people were forced to leave their home, what historical circumstances caused </a:t>
            </a:r>
            <a:r>
              <a:rPr lang="en-US" sz="3300" dirty="0" smtClean="0"/>
              <a:t>that(</a:t>
            </a:r>
            <a:r>
              <a:rPr lang="lt-LT" sz="3300" dirty="0" smtClean="0"/>
              <a:t>e</a:t>
            </a:r>
            <a:r>
              <a:rPr lang="en-US" sz="3300" dirty="0" smtClean="0"/>
              <a:t>. </a:t>
            </a:r>
            <a:r>
              <a:rPr lang="en-US" sz="3300" dirty="0"/>
              <a:t>g. civil war, World War II, etc</a:t>
            </a:r>
            <a:r>
              <a:rPr lang="en-US" sz="3300" dirty="0" smtClean="0"/>
              <a:t>.)</a:t>
            </a:r>
            <a:r>
              <a:rPr lang="lt-LT" sz="3300" dirty="0" smtClean="0"/>
              <a:t>;</a:t>
            </a:r>
            <a:endParaRPr lang="en-US" sz="3300" dirty="0"/>
          </a:p>
          <a:p>
            <a:r>
              <a:rPr lang="en-US" sz="3300" dirty="0"/>
              <a:t>a particular area (place) where people moved (might be within the same country or in another one). The place(s) have to be marked </a:t>
            </a:r>
            <a:r>
              <a:rPr lang="lt-LT" sz="3300" dirty="0"/>
              <a:t>o</a:t>
            </a:r>
            <a:r>
              <a:rPr lang="en-US" sz="3300" dirty="0" smtClean="0"/>
              <a:t>n </a:t>
            </a:r>
            <a:r>
              <a:rPr lang="en-US" sz="3300" dirty="0"/>
              <a:t>a </a:t>
            </a:r>
            <a:r>
              <a:rPr lang="en-US" sz="3300" dirty="0" smtClean="0"/>
              <a:t>map</a:t>
            </a:r>
            <a:r>
              <a:rPr lang="lt-LT" sz="3300" dirty="0" smtClean="0"/>
              <a:t>;</a:t>
            </a:r>
            <a:endParaRPr lang="en-US" sz="3300" dirty="0"/>
          </a:p>
          <a:p>
            <a:r>
              <a:rPr lang="en-US" sz="3300" dirty="0"/>
              <a:t>natural conditions (temperature, change of seasons, flora, fauna, soil, etc</a:t>
            </a:r>
            <a:r>
              <a:rPr lang="en-US" sz="3300" dirty="0" smtClean="0"/>
              <a:t>.)</a:t>
            </a:r>
            <a:r>
              <a:rPr lang="lt-LT" sz="3300" dirty="0" smtClean="0"/>
              <a:t>;</a:t>
            </a:r>
            <a:endParaRPr lang="en-US" sz="3300" dirty="0"/>
          </a:p>
          <a:p>
            <a:r>
              <a:rPr lang="en-US" sz="3300" dirty="0"/>
              <a:t>living conditions (accommodation, the number of people living together, etc</a:t>
            </a:r>
            <a:r>
              <a:rPr lang="en-US" sz="3300" dirty="0" smtClean="0"/>
              <a:t>.)</a:t>
            </a:r>
            <a:r>
              <a:rPr lang="lt-LT" sz="3300" dirty="0" smtClean="0"/>
              <a:t>;</a:t>
            </a:r>
            <a:endParaRPr lang="en-US" sz="3300" dirty="0"/>
          </a:p>
          <a:p>
            <a:r>
              <a:rPr lang="lt-LT" sz="3300" dirty="0"/>
              <a:t>f</a:t>
            </a:r>
            <a:r>
              <a:rPr lang="en-US" sz="3300" dirty="0" err="1" smtClean="0"/>
              <a:t>ood</a:t>
            </a:r>
            <a:r>
              <a:rPr lang="lt-LT" sz="3300" dirty="0" smtClean="0"/>
              <a:t>;</a:t>
            </a:r>
            <a:endParaRPr lang="en-US" sz="3300" dirty="0"/>
          </a:p>
          <a:p>
            <a:r>
              <a:rPr lang="en-US" sz="3300" dirty="0" err="1"/>
              <a:t>labour</a:t>
            </a:r>
            <a:r>
              <a:rPr lang="en-US" sz="3300" dirty="0"/>
              <a:t> (what work people did, who, how many hours per day, how many days per week, working conditions, what the greatest hazards were, most common diseases caused by working conditions, payment for work if any)</a:t>
            </a:r>
          </a:p>
          <a:p>
            <a:r>
              <a:rPr lang="en-US" sz="3300" dirty="0"/>
              <a:t>Visuals (photos, drawings, etc</a:t>
            </a:r>
            <a:r>
              <a:rPr lang="en-US" sz="3300" dirty="0" smtClean="0"/>
              <a:t>.)</a:t>
            </a:r>
            <a:r>
              <a:rPr lang="lt-LT" sz="3300" dirty="0" smtClean="0"/>
              <a:t>.</a:t>
            </a:r>
            <a:endParaRPr lang="en-US" sz="3300" dirty="0"/>
          </a:p>
          <a:p>
            <a:pPr marL="114300" indent="0">
              <a:buNone/>
            </a:pPr>
            <a:endParaRPr lang="lt-LT" sz="3400" dirty="0" smtClean="0"/>
          </a:p>
          <a:p>
            <a:pPr marL="114300" indent="0">
              <a:buNone/>
            </a:pPr>
            <a:r>
              <a:rPr lang="en-US" sz="3600" dirty="0" smtClean="0"/>
              <a:t>Students </a:t>
            </a:r>
            <a:r>
              <a:rPr lang="en-US" sz="3600" b="1" dirty="0"/>
              <a:t>bring the electronic version </a:t>
            </a:r>
            <a:r>
              <a:rPr lang="en-US" sz="3600" dirty="0"/>
              <a:t>of all the information </a:t>
            </a:r>
            <a:r>
              <a:rPr lang="en-US" sz="3600" dirty="0" smtClean="0"/>
              <a:t>(</a:t>
            </a:r>
            <a:r>
              <a:rPr lang="lt-LT" sz="3600" dirty="0" smtClean="0"/>
              <a:t> </a:t>
            </a:r>
            <a:r>
              <a:rPr lang="lt-LT" sz="3600" dirty="0" err="1" smtClean="0"/>
              <a:t>brief</a:t>
            </a:r>
            <a:r>
              <a:rPr lang="lt-LT" sz="3600" dirty="0" smtClean="0"/>
              <a:t>, </a:t>
            </a:r>
            <a:r>
              <a:rPr lang="lt-LT" sz="3600" dirty="0" err="1" smtClean="0"/>
              <a:t>structured</a:t>
            </a:r>
            <a:r>
              <a:rPr lang="lt-LT" sz="3600" dirty="0" smtClean="0"/>
              <a:t> </a:t>
            </a:r>
            <a:r>
              <a:rPr lang="en-US" sz="3600" dirty="0" smtClean="0"/>
              <a:t>answers </a:t>
            </a:r>
            <a:r>
              <a:rPr lang="en-US" sz="3600" dirty="0"/>
              <a:t>to questions, maps, visuals). Interactive map will be created in Lithuania.</a:t>
            </a:r>
          </a:p>
          <a:p>
            <a:endParaRPr lang="en-US" dirty="0"/>
          </a:p>
        </p:txBody>
      </p:sp>
    </p:spTree>
    <p:extLst>
      <p:ext uri="{BB962C8B-B14F-4D97-AF65-F5344CB8AC3E}">
        <p14:creationId xmlns:p14="http://schemas.microsoft.com/office/powerpoint/2010/main" val="11107285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etimumas">
  <a:themeElements>
    <a:clrScheme name="Gretimumas">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etimumas">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392</TotalTime>
  <Words>272</Words>
  <Application>Microsoft Office PowerPoint</Application>
  <PresentationFormat>Prikaz na zaslonu (4:3)</PresentationFormat>
  <Paragraphs>21</Paragraphs>
  <Slides>4</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4</vt:i4>
      </vt:variant>
    </vt:vector>
  </HeadingPairs>
  <TitlesOfParts>
    <vt:vector size="8" baseType="lpstr">
      <vt:lpstr>Arial</vt:lpstr>
      <vt:lpstr>Calibri</vt:lpstr>
      <vt:lpstr>Cambria</vt:lpstr>
      <vt:lpstr>Gretimumas</vt:lpstr>
      <vt:lpstr>MIGRATION MATTERS</vt:lpstr>
      <vt:lpstr>FINAL PRODUCT-INTERACTIVE MAP</vt:lpstr>
      <vt:lpstr>HOMEWORK</vt:lpstr>
      <vt:lpstr>The task concerns the period between 1920 and 1950.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FORCED MIGRATION</dc:title>
  <dc:creator>Aspire</dc:creator>
  <cp:lastModifiedBy>Korisnik</cp:lastModifiedBy>
  <cp:revision>14</cp:revision>
  <dcterms:created xsi:type="dcterms:W3CDTF">2019-02-22T20:32:14Z</dcterms:created>
  <dcterms:modified xsi:type="dcterms:W3CDTF">2019-04-05T19:35:32Z</dcterms:modified>
</cp:coreProperties>
</file>