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58" r:id="rId6"/>
    <p:sldId id="267" r:id="rId7"/>
    <p:sldId id="263" r:id="rId8"/>
    <p:sldId id="268" r:id="rId9"/>
    <p:sldId id="264" r:id="rId10"/>
    <p:sldId id="265" r:id="rId11"/>
    <p:sldId id="261" r:id="rId12"/>
    <p:sldId id="262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86E1-28CE-4210-91DE-ECD568B99A11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0650-0ED3-4FC7-8F23-E1E3A3123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568952" cy="1802631"/>
          </a:xfrm>
        </p:spPr>
        <p:txBody>
          <a:bodyPr>
            <a:normAutofit/>
          </a:bodyPr>
          <a:lstStyle/>
          <a:p>
            <a:r>
              <a:rPr lang="pl-PL" sz="8800" dirty="0" err="1" smtClean="0">
                <a:latin typeface="Arial Black" pitchFamily="34" charset="0"/>
              </a:rPr>
              <a:t>Spain</a:t>
            </a:r>
            <a:endParaRPr lang="pl-PL" sz="8800" dirty="0"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Logo2 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013176"/>
            <a:ext cx="2651787" cy="1491630"/>
          </a:xfrm>
          <a:prstGeom prst="rect">
            <a:avLst/>
          </a:prstGeom>
        </p:spPr>
      </p:pic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err="1" smtClean="0"/>
              <a:t>Spain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/>
              <a:t>B</a:t>
            </a:r>
            <a:r>
              <a:rPr lang="pl-PL" sz="3600" b="1" dirty="0" smtClean="0"/>
              <a:t>olonia</a:t>
            </a:r>
            <a:r>
              <a:rPr lang="pl-PL" b="1" dirty="0" smtClean="0"/>
              <a:t> </a:t>
            </a:r>
            <a:endParaRPr lang="pl-PL" b="1" dirty="0"/>
          </a:p>
        </p:txBody>
      </p:sp>
      <p:pic>
        <p:nvPicPr>
          <p:cNvPr id="4" name="Symbol zastępczy zawartości 3" descr="60854645_1476930935779205_72026846796552601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04615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 err="1" smtClean="0">
                <a:latin typeface="+mn-lt"/>
              </a:rPr>
              <a:t>Spain</a:t>
            </a:r>
            <a:r>
              <a:rPr lang="pl-PL" sz="4000" b="1" dirty="0" smtClean="0">
                <a:latin typeface="+mn-lt"/>
              </a:rPr>
              <a:t> </a:t>
            </a:r>
            <a:r>
              <a:rPr lang="pl-PL" sz="2400" dirty="0" smtClean="0">
                <a:latin typeface="Bahnschrift SemiBold SemiConden" pitchFamily="34" charset="0"/>
              </a:rPr>
              <a:t/>
            </a:r>
            <a:br>
              <a:rPr lang="pl-PL" sz="2400" dirty="0" smtClean="0">
                <a:latin typeface="Bahnschrift SemiBold SemiConden" pitchFamily="34" charset="0"/>
              </a:rPr>
            </a:br>
            <a:r>
              <a:rPr lang="pl-PL" sz="2400" dirty="0" smtClean="0">
                <a:latin typeface="Bahnschrift SemiBold SemiConden" pitchFamily="34" charset="0"/>
              </a:rPr>
              <a:t>But </a:t>
            </a:r>
            <a:r>
              <a:rPr lang="pl-PL" sz="2400" dirty="0" err="1" smtClean="0">
                <a:latin typeface="Bahnschrift SemiBold SemiConden" pitchFamily="34" charset="0"/>
              </a:rPr>
              <a:t>what’s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the</a:t>
            </a:r>
            <a:r>
              <a:rPr lang="pl-PL" sz="2400" dirty="0" smtClean="0">
                <a:latin typeface="Bahnschrift SemiBold SemiConden" pitchFamily="34" charset="0"/>
              </a:rPr>
              <a:t> most </a:t>
            </a:r>
            <a:r>
              <a:rPr lang="pl-PL" sz="2400" dirty="0" err="1" smtClean="0">
                <a:latin typeface="Bahnschrift SemiBold SemiConden" pitchFamily="34" charset="0"/>
              </a:rPr>
              <a:t>important</a:t>
            </a:r>
            <a:r>
              <a:rPr lang="pl-PL" sz="2400" dirty="0" smtClean="0">
                <a:latin typeface="Bahnschrift SemiBold SemiConden" pitchFamily="34" charset="0"/>
              </a:rPr>
              <a:t> – </a:t>
            </a:r>
            <a:r>
              <a:rPr lang="pl-PL" sz="2400" dirty="0" err="1" smtClean="0">
                <a:latin typeface="Bahnschrift SemiBold SemiConden" pitchFamily="34" charset="0"/>
              </a:rPr>
              <a:t>we’ve</a:t>
            </a:r>
            <a:r>
              <a:rPr lang="pl-PL" sz="2400" dirty="0" smtClean="0">
                <a:latin typeface="Bahnschrift SemiBold SemiConden" pitchFamily="34" charset="0"/>
              </a:rPr>
              <a:t> met a lot of </a:t>
            </a:r>
            <a:r>
              <a:rPr lang="pl-PL" sz="2400" dirty="0" err="1" smtClean="0">
                <a:latin typeface="Bahnschrift SemiBold SemiConden" pitchFamily="34" charset="0"/>
              </a:rPr>
              <a:t>wonderful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people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which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we’ll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never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forget</a:t>
            </a:r>
            <a:r>
              <a:rPr lang="pl-PL" sz="2400" dirty="0" smtClean="0">
                <a:latin typeface="Bahnschrift SemiBold SemiConden" pitchFamily="34" charset="0"/>
              </a:rPr>
              <a:t>.</a:t>
            </a:r>
            <a:endParaRPr lang="pl-PL" sz="2400" dirty="0">
              <a:latin typeface="Bahnschrift SemiBold SemiConden" pitchFamily="34" charset="0"/>
            </a:endParaRPr>
          </a:p>
        </p:txBody>
      </p:sp>
      <p:pic>
        <p:nvPicPr>
          <p:cNvPr id="4" name="Symbol zastępczy zawartości 3" descr="IMG_5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>
            <a:normAutofit fontScale="90000"/>
          </a:bodyPr>
          <a:lstStyle/>
          <a:p>
            <a:r>
              <a:rPr lang="pl-PL" b="1" dirty="0" err="1" smtClean="0">
                <a:latin typeface="Bahnschrift SemiBold SemiConden" pitchFamily="34" charset="0"/>
              </a:rPr>
              <a:t>Thank</a:t>
            </a:r>
            <a:r>
              <a:rPr lang="pl-PL" b="1" dirty="0" smtClean="0">
                <a:latin typeface="Bahnschrift SemiBold SemiConden" pitchFamily="34" charset="0"/>
              </a:rPr>
              <a:t> </a:t>
            </a:r>
            <a:r>
              <a:rPr lang="pl-PL" b="1" dirty="0" err="1" smtClean="0">
                <a:latin typeface="Bahnschrift SemiBold SemiConden" pitchFamily="34" charset="0"/>
              </a:rPr>
              <a:t>you</a:t>
            </a:r>
            <a:r>
              <a:rPr lang="pl-PL" b="1" dirty="0" smtClean="0">
                <a:latin typeface="Bahnschrift SemiBold SemiConden" pitchFamily="34" charset="0"/>
              </a:rPr>
              <a:t> for </a:t>
            </a:r>
            <a:r>
              <a:rPr lang="pl-PL" b="1" dirty="0" err="1" smtClean="0">
                <a:latin typeface="Bahnschrift SemiBold SemiConden" pitchFamily="34" charset="0"/>
              </a:rPr>
              <a:t>the</a:t>
            </a:r>
            <a:r>
              <a:rPr lang="pl-PL" b="1" dirty="0" smtClean="0">
                <a:latin typeface="Bahnschrift SemiBold SemiConden" pitchFamily="34" charset="0"/>
              </a:rPr>
              <a:t> </a:t>
            </a:r>
            <a:r>
              <a:rPr lang="pl-PL" b="1" dirty="0" err="1" smtClean="0">
                <a:latin typeface="Bahnschrift SemiBold SemiConden" pitchFamily="34" charset="0"/>
              </a:rPr>
              <a:t>attention</a:t>
            </a:r>
            <a:r>
              <a:rPr lang="pl-PL" b="1" dirty="0" smtClean="0">
                <a:latin typeface="Bahnschrift SemiBold SemiConden" pitchFamily="34" charset="0"/>
              </a:rPr>
              <a:t> </a:t>
            </a:r>
            <a:endParaRPr lang="pl-PL" b="1" dirty="0">
              <a:latin typeface="Bahnschrift SemiBold SemiConden" pitchFamily="34" charset="0"/>
            </a:endParaRPr>
          </a:p>
        </p:txBody>
      </p:sp>
      <p:pic>
        <p:nvPicPr>
          <p:cNvPr id="4" name="Symbol zastępczy zawartości 3" descr="60960903_292005461688047_868699544123080704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5647357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1368152" cy="692696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Spain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1224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dirty="0" smtClean="0">
                <a:latin typeface="Bahnschrift SemiBold SemiConden" pitchFamily="34" charset="0"/>
              </a:rPr>
              <a:t>One of </a:t>
            </a:r>
            <a:r>
              <a:rPr lang="pl-PL" sz="2400" dirty="0" err="1" smtClean="0">
                <a:latin typeface="Bahnschrift SemiBold SemiConden" pitchFamily="34" charset="0"/>
              </a:rPr>
              <a:t>the</a:t>
            </a:r>
            <a:r>
              <a:rPr lang="pl-PL" sz="2400" dirty="0" smtClean="0">
                <a:latin typeface="Bahnschrift SemiBold SemiConden" pitchFamily="34" charset="0"/>
              </a:rPr>
              <a:t> most </a:t>
            </a:r>
            <a:r>
              <a:rPr lang="pl-PL" sz="2400" dirty="0" err="1" smtClean="0">
                <a:latin typeface="Bahnschrift SemiBold SemiConden" pitchFamily="34" charset="0"/>
              </a:rPr>
              <a:t>beutiful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beaches</a:t>
            </a:r>
            <a:r>
              <a:rPr lang="pl-PL" sz="2400" dirty="0" smtClean="0">
                <a:latin typeface="Bahnschrift SemiBold SemiConden" pitchFamily="34" charset="0"/>
              </a:rPr>
              <a:t> – </a:t>
            </a:r>
            <a:r>
              <a:rPr lang="pl-PL" sz="2400" dirty="0" err="1" smtClean="0">
                <a:latin typeface="Bahnschrift SemiBold SemiConden" pitchFamily="34" charset="0"/>
              </a:rPr>
              <a:t>Playa</a:t>
            </a:r>
            <a:r>
              <a:rPr lang="pl-PL" sz="2400" dirty="0" smtClean="0">
                <a:latin typeface="Bahnschrift SemiBold SemiConden" pitchFamily="34" charset="0"/>
              </a:rPr>
              <a:t> de Santa Maria, </a:t>
            </a:r>
            <a:r>
              <a:rPr lang="pl-PL" sz="2400" dirty="0" err="1" smtClean="0">
                <a:latin typeface="Bahnschrift SemiBold SemiConden" pitchFamily="34" charset="0"/>
              </a:rPr>
              <a:t>where</a:t>
            </a:r>
            <a:r>
              <a:rPr lang="pl-PL" sz="2400" dirty="0" smtClean="0">
                <a:latin typeface="Bahnschrift SemiBold SemiConden" pitchFamily="34" charset="0"/>
              </a:rPr>
              <a:t> we </a:t>
            </a:r>
            <a:r>
              <a:rPr lang="pl-PL" sz="2400" dirty="0" err="1" smtClean="0">
                <a:latin typeface="Bahnschrift SemiBold SemiConden" pitchFamily="34" charset="0"/>
              </a:rPr>
              <a:t>spent</a:t>
            </a:r>
            <a:r>
              <a:rPr lang="pl-PL" sz="2400" dirty="0" smtClean="0">
                <a:latin typeface="Bahnschrift SemiBold SemiConden" pitchFamily="34" charset="0"/>
              </a:rPr>
              <a:t> a </a:t>
            </a:r>
            <a:r>
              <a:rPr lang="pl-PL" sz="2400" dirty="0" err="1" smtClean="0">
                <a:latin typeface="Bahnschrift SemiBold SemiConden" pitchFamily="34" charset="0"/>
              </a:rPr>
              <a:t>wonderful</a:t>
            </a:r>
            <a:r>
              <a:rPr lang="pl-PL" sz="2400" dirty="0" smtClean="0">
                <a:latin typeface="Bahnschrift SemiBold SemiConden" pitchFamily="34" charset="0"/>
              </a:rPr>
              <a:t> time </a:t>
            </a:r>
            <a:r>
              <a:rPr lang="pl-PL" sz="2400" dirty="0" err="1" smtClean="0">
                <a:latin typeface="Bahnschrift SemiBold SemiConden" pitchFamily="34" charset="0"/>
              </a:rPr>
              <a:t>swimming</a:t>
            </a:r>
            <a:r>
              <a:rPr lang="pl-PL" sz="2400" dirty="0" smtClean="0">
                <a:latin typeface="Bahnschrift SemiBold SemiConden" pitchFamily="34" charset="0"/>
              </a:rPr>
              <a:t>, </a:t>
            </a:r>
            <a:r>
              <a:rPr lang="pl-PL" sz="2400" dirty="0" err="1" smtClean="0">
                <a:latin typeface="Bahnschrift SemiBold SemiConden" pitchFamily="34" charset="0"/>
              </a:rPr>
              <a:t>sunbathing</a:t>
            </a:r>
            <a:r>
              <a:rPr lang="pl-PL" sz="2400" dirty="0" smtClean="0">
                <a:latin typeface="Bahnschrift SemiBold SemiConden" pitchFamily="34" charset="0"/>
              </a:rPr>
              <a:t> and </a:t>
            </a:r>
            <a:r>
              <a:rPr lang="pl-PL" sz="2400" dirty="0" err="1" smtClean="0">
                <a:latin typeface="Bahnschrift SemiBold SemiConden" pitchFamily="34" charset="0"/>
              </a:rPr>
              <a:t>chilling</a:t>
            </a:r>
            <a:r>
              <a:rPr lang="pl-PL" sz="2400" dirty="0" smtClean="0">
                <a:latin typeface="Bahnschrift SemiBold SemiConden" pitchFamily="34" charset="0"/>
              </a:rPr>
              <a:t>.</a:t>
            </a:r>
            <a:endParaRPr lang="pl-PL" sz="2400" dirty="0">
              <a:latin typeface="Bahnschrift SemiBold SemiConden" pitchFamily="34" charset="0"/>
            </a:endParaRPr>
          </a:p>
        </p:txBody>
      </p:sp>
      <p:pic>
        <p:nvPicPr>
          <p:cNvPr id="1026" name="Picture 2" descr="C:\Users\kamin\Downloads\60591503_2299636620248761_7116140564654850048_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6552728" cy="491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l"/>
            <a:r>
              <a:rPr lang="pl-PL" b="1" dirty="0" err="1" smtClean="0"/>
              <a:t>Spain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60711386_386305578637605_110717739707505049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905741" cy="517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b="1" dirty="0" err="1" smtClean="0"/>
              <a:t>Spain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2700" dirty="0" err="1">
                <a:latin typeface="Bahnschrift SemiBold SemiConden" pitchFamily="34" charset="0"/>
              </a:rPr>
              <a:t>F</a:t>
            </a:r>
            <a:r>
              <a:rPr lang="pl-PL" sz="2700" dirty="0" err="1" smtClean="0">
                <a:latin typeface="Bahnschrift SemiBold SemiConden" pitchFamily="34" charset="0"/>
              </a:rPr>
              <a:t>eria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in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Seville</a:t>
            </a:r>
            <a:r>
              <a:rPr lang="pl-PL" sz="2700" dirty="0">
                <a:latin typeface="Bahnschrift SemiBold SemiConden" pitchFamily="34" charset="0"/>
              </a:rPr>
              <a:t> </a:t>
            </a:r>
            <a:r>
              <a:rPr lang="pl-PL" sz="2700" dirty="0" smtClean="0">
                <a:latin typeface="Bahnschrift SemiBold SemiConden" pitchFamily="34" charset="0"/>
              </a:rPr>
              <a:t>– </a:t>
            </a:r>
            <a:r>
              <a:rPr lang="pl-PL" sz="2700" dirty="0" err="1" smtClean="0">
                <a:latin typeface="Bahnschrift SemiBold SemiConden" pitchFamily="34" charset="0"/>
              </a:rPr>
              <a:t>spanish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festival</a:t>
            </a:r>
            <a:r>
              <a:rPr lang="pl-PL" sz="2700" dirty="0" smtClean="0">
                <a:latin typeface="Bahnschrift SemiBold SemiConden" pitchFamily="34" charset="0"/>
              </a:rPr>
              <a:t>, </a:t>
            </a:r>
            <a:r>
              <a:rPr lang="pl-PL" sz="2700" dirty="0" err="1" smtClean="0">
                <a:latin typeface="Bahnschrift SemiBold SemiConden" pitchFamily="34" charset="0"/>
              </a:rPr>
              <a:t>going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there</a:t>
            </a:r>
            <a:r>
              <a:rPr lang="pl-PL" sz="2700" dirty="0" smtClean="0">
                <a:latin typeface="Bahnschrift SemiBold SemiConden" pitchFamily="34" charset="0"/>
              </a:rPr>
              <a:t> was an </a:t>
            </a:r>
            <a:r>
              <a:rPr lang="pl-PL" sz="2700" dirty="0" err="1" smtClean="0">
                <a:latin typeface="Bahnschrift SemiBold SemiConden" pitchFamily="34" charset="0"/>
              </a:rPr>
              <a:t>amazing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experience</a:t>
            </a:r>
            <a:r>
              <a:rPr lang="pl-PL" sz="2700" dirty="0">
                <a:latin typeface="Bahnschrift SemiBold SemiConden" pitchFamily="34" charset="0"/>
              </a:rPr>
              <a:t>.</a:t>
            </a:r>
          </a:p>
        </p:txBody>
      </p:sp>
      <p:pic>
        <p:nvPicPr>
          <p:cNvPr id="4" name="Symbol zastępczy zawartości 3" descr="60922098_448308699312217_399468375126206054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528058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kamin\Downloads\60735822_671898893239502_506158065152268697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84984" cy="321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 err="1" smtClean="0"/>
              <a:t>Spain</a:t>
            </a:r>
            <a:r>
              <a:rPr lang="pl-PL" sz="40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err="1" smtClean="0">
                <a:latin typeface="Bahnschrift SemiBold SemiConden" pitchFamily="34" charset="0"/>
              </a:rPr>
              <a:t>Cathedral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in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Seville</a:t>
            </a:r>
            <a:r>
              <a:rPr lang="pl-PL" sz="2400" dirty="0" smtClean="0">
                <a:latin typeface="Bahnschrift SemiBold SemiConden" pitchFamily="34" charset="0"/>
              </a:rPr>
              <a:t> – </a:t>
            </a:r>
            <a:r>
              <a:rPr lang="pl-PL" sz="2400" dirty="0" err="1" smtClean="0">
                <a:latin typeface="Bahnschrift SemiBold SemiConden" pitchFamily="34" charset="0"/>
              </a:rPr>
              <a:t>impressive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building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in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gothic</a:t>
            </a:r>
            <a:r>
              <a:rPr lang="pl-PL" sz="2400" dirty="0" smtClean="0">
                <a:latin typeface="Bahnschrift SemiBold SemiConden" pitchFamily="34" charset="0"/>
              </a:rPr>
              <a:t> style, </a:t>
            </a:r>
            <a:r>
              <a:rPr lang="pl-PL" sz="2400" dirty="0" err="1" smtClean="0">
                <a:latin typeface="Bahnschrift SemiBold SemiConden" pitchFamily="34" charset="0"/>
              </a:rPr>
              <a:t>amazing</a:t>
            </a:r>
            <a:r>
              <a:rPr lang="pl-PL" sz="2400" dirty="0" smtClean="0">
                <a:latin typeface="Bahnschrift SemiBold SemiConden" pitchFamily="34" charset="0"/>
              </a:rPr>
              <a:t> </a:t>
            </a:r>
            <a:r>
              <a:rPr lang="pl-PL" sz="2400" dirty="0" err="1" smtClean="0">
                <a:latin typeface="Bahnschrift SemiBold SemiConden" pitchFamily="34" charset="0"/>
              </a:rPr>
              <a:t>outside</a:t>
            </a:r>
            <a:r>
              <a:rPr lang="pl-PL" sz="2400" dirty="0" smtClean="0">
                <a:latin typeface="Bahnschrift SemiBold SemiConden" pitchFamily="34" charset="0"/>
              </a:rPr>
              <a:t> and </a:t>
            </a:r>
            <a:r>
              <a:rPr lang="pl-PL" sz="2400" dirty="0" err="1" smtClean="0">
                <a:latin typeface="Bahnschrift SemiBold SemiConden" pitchFamily="34" charset="0"/>
              </a:rPr>
              <a:t>inside</a:t>
            </a:r>
            <a:r>
              <a:rPr lang="pl-PL" sz="2400" dirty="0">
                <a:latin typeface="Bahnschrift SemiBold SemiConden" pitchFamily="34" charset="0"/>
              </a:rPr>
              <a:t>.</a:t>
            </a:r>
          </a:p>
        </p:txBody>
      </p:sp>
      <p:pic>
        <p:nvPicPr>
          <p:cNvPr id="6" name="Symbol zastępczy zawartości 5" descr="IMG_49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6250641" cy="468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pl-PL" b="1" dirty="0" err="1" smtClean="0"/>
              <a:t>Spain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IMG_4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71" y="1216887"/>
            <a:ext cx="6885921" cy="516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2218258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err="1" smtClean="0"/>
              <a:t>Spain</a:t>
            </a:r>
            <a:r>
              <a:rPr lang="pl-PL" b="1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err="1">
                <a:latin typeface="Bahnschrift SemiBold SemiConden" pitchFamily="34" charset="0"/>
              </a:rPr>
              <a:t>B</a:t>
            </a:r>
            <a:r>
              <a:rPr lang="pl-PL" sz="2700" dirty="0" err="1" smtClean="0">
                <a:latin typeface="Bahnschrift SemiBold SemiConden" pitchFamily="34" charset="0"/>
              </a:rPr>
              <a:t>reathtaking</a:t>
            </a:r>
            <a:r>
              <a:rPr lang="pl-PL" sz="2700" dirty="0" smtClean="0">
                <a:latin typeface="Bahnschrift SemiBold SemiConden" pitchFamily="34" charset="0"/>
              </a:rPr>
              <a:t> garden </a:t>
            </a:r>
            <a:r>
              <a:rPr lang="pl-PL" sz="2700" dirty="0" err="1" smtClean="0">
                <a:latin typeface="Bahnschrift SemiBold SemiConden" pitchFamily="34" charset="0"/>
              </a:rPr>
              <a:t>in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Seville</a:t>
            </a:r>
            <a:r>
              <a:rPr lang="pl-PL" sz="2700" dirty="0" smtClean="0">
                <a:latin typeface="Bahnschrift SemiBold SemiConden" pitchFamily="34" charset="0"/>
              </a:rPr>
              <a:t> – Real </a:t>
            </a:r>
            <a:r>
              <a:rPr lang="pl-PL" sz="2700" dirty="0" err="1" smtClean="0">
                <a:latin typeface="Bahnschrift SemiBold SemiConden" pitchFamily="34" charset="0"/>
              </a:rPr>
              <a:t>Alcazar</a:t>
            </a:r>
            <a:r>
              <a:rPr lang="pl-PL" sz="2700" dirty="0" smtClean="0">
                <a:latin typeface="Bahnschrift SemiBold SemiConden" pitchFamily="34" charset="0"/>
              </a:rPr>
              <a:t> de Sevilla, </a:t>
            </a:r>
            <a:r>
              <a:rPr lang="pl-PL" sz="2700" dirty="0" err="1" smtClean="0">
                <a:latin typeface="Bahnschrift SemiBold SemiConden" pitchFamily="34" charset="0"/>
              </a:rPr>
              <a:t>spend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there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few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hours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enjoying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the</a:t>
            </a:r>
            <a:r>
              <a:rPr lang="pl-PL" sz="2700" dirty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oriental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view</a:t>
            </a:r>
            <a:r>
              <a:rPr lang="pl-PL" sz="2700" dirty="0">
                <a:latin typeface="Bahnschrift SemiBold SemiConden" pitchFamily="34" charset="0"/>
              </a:rPr>
              <a:t>.</a:t>
            </a:r>
          </a:p>
        </p:txBody>
      </p:sp>
      <p:pic>
        <p:nvPicPr>
          <p:cNvPr id="4" name="Symbol zastępczy zawartości 3" descr="IMG_4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501008"/>
            <a:ext cx="3960439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IMG_4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12976"/>
            <a:ext cx="4568055" cy="342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IMG_49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04664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err="1" smtClean="0"/>
              <a:t>Spain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err="1">
                <a:latin typeface="Bahnschrift SemiBold SemiConden" pitchFamily="34" charset="0"/>
              </a:rPr>
              <a:t>A</a:t>
            </a:r>
            <a:r>
              <a:rPr lang="pl-PL" sz="2700" dirty="0" err="1" smtClean="0">
                <a:latin typeface="Bahnschrift SemiBold SemiConden" pitchFamily="34" charset="0"/>
              </a:rPr>
              <a:t>nother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beutiful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view</a:t>
            </a:r>
            <a:r>
              <a:rPr lang="pl-PL" sz="2700" dirty="0" smtClean="0">
                <a:latin typeface="Bahnschrift SemiBold SemiConden" pitchFamily="34" charset="0"/>
              </a:rPr>
              <a:t> of </a:t>
            </a:r>
            <a:r>
              <a:rPr lang="pl-PL" sz="2700" dirty="0" err="1" smtClean="0">
                <a:latin typeface="Bahnschrift SemiBold SemiConden" pitchFamily="34" charset="0"/>
              </a:rPr>
              <a:t>Spain</a:t>
            </a:r>
            <a:endParaRPr lang="pl-PL" sz="2700" dirty="0">
              <a:latin typeface="Bahnschrift SemiBold SemiConden" pitchFamily="34" charset="0"/>
            </a:endParaRPr>
          </a:p>
        </p:txBody>
      </p:sp>
      <p:pic>
        <p:nvPicPr>
          <p:cNvPr id="4" name="Symbol zastępczy zawartości 3" descr="IMG_4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840759" cy="513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b="1" dirty="0" err="1" smtClean="0"/>
              <a:t>Spain</a:t>
            </a:r>
            <a:r>
              <a:rPr lang="pl-PL" b="1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err="1" smtClean="0">
                <a:latin typeface="Bahnschrift SemiBold SemiConden" pitchFamily="34" charset="0"/>
              </a:rPr>
              <a:t>Playa</a:t>
            </a:r>
            <a:r>
              <a:rPr lang="pl-PL" sz="2700" dirty="0" smtClean="0">
                <a:latin typeface="Bahnschrift SemiBold SemiConden" pitchFamily="34" charset="0"/>
              </a:rPr>
              <a:t> de Bolonia </a:t>
            </a:r>
            <a:r>
              <a:rPr lang="pl-PL" sz="2700" dirty="0" err="1" smtClean="0">
                <a:latin typeface="Bahnschrift SemiBold SemiConden" pitchFamily="34" charset="0"/>
              </a:rPr>
              <a:t>in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Tariff</a:t>
            </a:r>
            <a:r>
              <a:rPr lang="pl-PL" sz="2700" dirty="0" smtClean="0">
                <a:latin typeface="Bahnschrift SemiBold SemiConden" pitchFamily="34" charset="0"/>
              </a:rPr>
              <a:t> – </a:t>
            </a:r>
            <a:r>
              <a:rPr lang="pl-PL" sz="2700" dirty="0" err="1" smtClean="0">
                <a:latin typeface="Bahnschrift SemiBold SemiConden" pitchFamily="34" charset="0"/>
              </a:rPr>
              <a:t>known</a:t>
            </a:r>
            <a:r>
              <a:rPr lang="pl-PL" sz="2700" dirty="0" smtClean="0">
                <a:latin typeface="Bahnschrift SemiBold SemiConden" pitchFamily="34" charset="0"/>
              </a:rPr>
              <a:t> as a most </a:t>
            </a:r>
            <a:r>
              <a:rPr lang="pl-PL" sz="2700" dirty="0" err="1" smtClean="0">
                <a:latin typeface="Bahnschrift SemiBold SemiConden" pitchFamily="34" charset="0"/>
              </a:rPr>
              <a:t>beutiful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beach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in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Spain</a:t>
            </a:r>
            <a:r>
              <a:rPr lang="pl-PL" sz="2700" dirty="0" smtClean="0">
                <a:latin typeface="Bahnschrift SemiBold SemiConden" pitchFamily="34" charset="0"/>
              </a:rPr>
              <a:t>, </a:t>
            </a:r>
            <a:r>
              <a:rPr lang="pl-PL" sz="2700" dirty="0" err="1" smtClean="0">
                <a:latin typeface="Bahnschrift SemiBold SemiConden" pitchFamily="34" charset="0"/>
              </a:rPr>
              <a:t>unfortunetly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that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day</a:t>
            </a:r>
            <a:r>
              <a:rPr lang="pl-PL" sz="2700" dirty="0" smtClean="0">
                <a:latin typeface="Bahnschrift SemiBold SemiConden" pitchFamily="34" charset="0"/>
              </a:rPr>
              <a:t> was </a:t>
            </a:r>
            <a:r>
              <a:rPr lang="pl-PL" sz="2700" dirty="0" err="1" smtClean="0">
                <a:latin typeface="Bahnschrift SemiBold SemiConden" pitchFamily="34" charset="0"/>
              </a:rPr>
              <a:t>very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cloudy</a:t>
            </a:r>
            <a:r>
              <a:rPr lang="pl-PL" sz="2700" dirty="0" smtClean="0">
                <a:latin typeface="Bahnschrift SemiBold SemiConden" pitchFamily="34" charset="0"/>
              </a:rPr>
              <a:t>, but we </a:t>
            </a:r>
            <a:r>
              <a:rPr lang="pl-PL" sz="2700" dirty="0" err="1" smtClean="0">
                <a:latin typeface="Bahnschrift SemiBold SemiConden" pitchFamily="34" charset="0"/>
              </a:rPr>
              <a:t>all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had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fun</a:t>
            </a:r>
            <a:r>
              <a:rPr lang="pl-PL" sz="2700" dirty="0" smtClean="0">
                <a:latin typeface="Bahnschrift SemiBold SemiConden" pitchFamily="34" charset="0"/>
              </a:rPr>
              <a:t> </a:t>
            </a:r>
            <a:r>
              <a:rPr lang="pl-PL" sz="2700" dirty="0" err="1" smtClean="0">
                <a:latin typeface="Bahnschrift SemiBold SemiConden" pitchFamily="34" charset="0"/>
              </a:rPr>
              <a:t>anyway</a:t>
            </a:r>
            <a:r>
              <a:rPr lang="pl-PL" sz="2700" dirty="0" smtClean="0">
                <a:latin typeface="Bahnschrift SemiBold SemiConden" pitchFamily="34" charset="0"/>
              </a:rPr>
              <a:t>.</a:t>
            </a:r>
            <a:endParaRPr lang="pl-PL" sz="2700" dirty="0">
              <a:latin typeface="Bahnschrift SemiBold SemiConden" pitchFamily="34" charset="0"/>
            </a:endParaRPr>
          </a:p>
        </p:txBody>
      </p:sp>
      <p:pic>
        <p:nvPicPr>
          <p:cNvPr id="4" name="Symbol zastępczy zawartości 3" descr="IMG_5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8016240" cy="4124960"/>
          </a:xfrm>
        </p:spPr>
      </p:pic>
    </p:spTree>
  </p:cSld>
  <p:clrMapOvr>
    <a:masterClrMapping/>
  </p:clrMapOvr>
  <p:transition advClick="0" advTm="4000">
    <p:wheel spokes="8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40</Words>
  <Application>Microsoft Office PowerPoint</Application>
  <PresentationFormat>Pokaz na ekranie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Spain</vt:lpstr>
      <vt:lpstr>Spain </vt:lpstr>
      <vt:lpstr>Spain </vt:lpstr>
      <vt:lpstr>Spain  Feria in Seville – spanish festival, going there was an amazing experience.</vt:lpstr>
      <vt:lpstr>Spain  Cathedral in Seville – impressive building in gothic style, amazing outside and inside.</vt:lpstr>
      <vt:lpstr>Spain </vt:lpstr>
      <vt:lpstr>Spain  Breathtaking garden in Seville – Real Alcazar de Sevilla, spend there few hours enjoying the oriental view.</vt:lpstr>
      <vt:lpstr>Spain Another beutiful view of Spain</vt:lpstr>
      <vt:lpstr>Spain  Playa de Bolonia in Tariff – known as a most beutiful beach in Spain, unfortunetly that day was very cloudy, but we all had fun anyway.</vt:lpstr>
      <vt:lpstr>Spain Bolonia </vt:lpstr>
      <vt:lpstr>Spain  But what’s the most important – we’ve met a lot of wonderful people which we’ll never forget.</vt:lpstr>
      <vt:lpstr>Thank you for the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</dc:title>
  <dc:creator>kamin</dc:creator>
  <cp:lastModifiedBy>Użytkownik systemu Windows</cp:lastModifiedBy>
  <cp:revision>24</cp:revision>
  <dcterms:created xsi:type="dcterms:W3CDTF">2019-05-20T18:59:23Z</dcterms:created>
  <dcterms:modified xsi:type="dcterms:W3CDTF">2019-05-23T15:06:45Z</dcterms:modified>
</cp:coreProperties>
</file>