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91DD-472E-43D1-B2DB-23006FAFBB4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1A87-5E11-46DE-8FC3-0AA13E57722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Album photo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par hguil</a:t>
            </a:r>
            <a:endParaRPr lang="fr-FR"/>
          </a:p>
        </p:txBody>
      </p:sp>
      <p:pic>
        <p:nvPicPr>
          <p:cNvPr id="4" name="Image 3" descr="sw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722" y="0"/>
            <a:ext cx="7582555" cy="68580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W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Affichage à l'écran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Album photo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hguil</dc:creator>
  <cp:lastModifiedBy>hguil</cp:lastModifiedBy>
  <cp:revision>1</cp:revision>
  <dcterms:created xsi:type="dcterms:W3CDTF">2018-12-14T13:35:14Z</dcterms:created>
  <dcterms:modified xsi:type="dcterms:W3CDTF">2018-12-14T13:37:44Z</dcterms:modified>
</cp:coreProperties>
</file>