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B837448-EA78-40A9-A77B-8CE92B73F842}" type="datetimeFigureOut">
              <a:rPr lang="pl-PL" smtClean="0"/>
              <a:pPr/>
              <a:t>14.05.2018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44FC2C4-612A-435A-B2CD-229AA2DF27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837448-EA78-40A9-A77B-8CE92B73F842}" type="datetimeFigureOut">
              <a:rPr lang="pl-PL" smtClean="0"/>
              <a:pPr/>
              <a:t>14.05.2018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4FC2C4-612A-435A-B2CD-229AA2DF27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B837448-EA78-40A9-A77B-8CE92B73F842}" type="datetimeFigureOut">
              <a:rPr lang="pl-PL" smtClean="0"/>
              <a:pPr/>
              <a:t>14.05.2018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44FC2C4-612A-435A-B2CD-229AA2DF27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837448-EA78-40A9-A77B-8CE92B73F842}" type="datetimeFigureOut">
              <a:rPr lang="pl-PL" smtClean="0"/>
              <a:pPr/>
              <a:t>14.05.2018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4FC2C4-612A-435A-B2CD-229AA2DF27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B837448-EA78-40A9-A77B-8CE92B73F842}" type="datetimeFigureOut">
              <a:rPr lang="pl-PL" smtClean="0"/>
              <a:pPr/>
              <a:t>14.05.2018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44FC2C4-612A-435A-B2CD-229AA2DF27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837448-EA78-40A9-A77B-8CE92B73F842}" type="datetimeFigureOut">
              <a:rPr lang="pl-PL" smtClean="0"/>
              <a:pPr/>
              <a:t>14.05.2018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4FC2C4-612A-435A-B2CD-229AA2DF27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837448-EA78-40A9-A77B-8CE92B73F842}" type="datetimeFigureOut">
              <a:rPr lang="pl-PL" smtClean="0"/>
              <a:pPr/>
              <a:t>14.05.2018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4FC2C4-612A-435A-B2CD-229AA2DF27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837448-EA78-40A9-A77B-8CE92B73F842}" type="datetimeFigureOut">
              <a:rPr lang="pl-PL" smtClean="0"/>
              <a:pPr/>
              <a:t>14.05.2018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4FC2C4-612A-435A-B2CD-229AA2DF27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B837448-EA78-40A9-A77B-8CE92B73F842}" type="datetimeFigureOut">
              <a:rPr lang="pl-PL" smtClean="0"/>
              <a:pPr/>
              <a:t>14.05.2018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4FC2C4-612A-435A-B2CD-229AA2DF27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837448-EA78-40A9-A77B-8CE92B73F842}" type="datetimeFigureOut">
              <a:rPr lang="pl-PL" smtClean="0"/>
              <a:pPr/>
              <a:t>14.05.2018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4FC2C4-612A-435A-B2CD-229AA2DF27F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837448-EA78-40A9-A77B-8CE92B73F842}" type="datetimeFigureOut">
              <a:rPr lang="pl-PL" smtClean="0"/>
              <a:pPr/>
              <a:t>14.05.2018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4FC2C4-612A-435A-B2CD-229AA2DF27F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B837448-EA78-40A9-A77B-8CE92B73F842}" type="datetimeFigureOut">
              <a:rPr lang="pl-PL" smtClean="0"/>
              <a:pPr/>
              <a:t>14.05.2018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44FC2C4-612A-435A-B2CD-229AA2DF27F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5000">
    <p:dissolve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erasmus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332656"/>
            <a:ext cx="6480720" cy="58923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Fr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6821559" cy="504056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41148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6000" dirty="0" smtClean="0">
                <a:solidFill>
                  <a:srgbClr val="00B050"/>
                </a:solidFill>
              </a:rPr>
              <a:t>Francja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3" name="Obraz 2" descr="francj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32656"/>
            <a:ext cx="2160240" cy="1463388"/>
          </a:xfrm>
          <a:prstGeom prst="rect">
            <a:avLst/>
          </a:prstGeom>
        </p:spPr>
      </p:pic>
      <p:pic>
        <p:nvPicPr>
          <p:cNvPr id="4" name="Obraz 3" descr="Znalezione obrazy dla zapytania TARBES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3223642" cy="208823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Obraz 4" descr="Znalezione obrazy dla zapytania TARBES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2808312" cy="196646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050" name="AutoShape 2" descr="Znalezione obrazy dla zapytania Lycee General Theophile-Gautier- Tarbes- France"/>
          <p:cNvSpPr>
            <a:spLocks noChangeAspect="1" noChangeArrowheads="1"/>
          </p:cNvSpPr>
          <p:nvPr/>
        </p:nvSpPr>
        <p:spPr bwMode="auto">
          <a:xfrm>
            <a:off x="155575" y="-1341438"/>
            <a:ext cx="6991350" cy="2800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 descr="Francj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1556792"/>
            <a:ext cx="3381375" cy="135255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2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15616" y="692696"/>
            <a:ext cx="6696744" cy="5400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G_4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9605" y="620688"/>
            <a:ext cx="7008779" cy="5256584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3175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538736" cy="113038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just"/>
            <a:r>
              <a:rPr lang="pl-PL" sz="6000" dirty="0" smtClean="0">
                <a:solidFill>
                  <a:srgbClr val="00B050"/>
                </a:solidFill>
              </a:rPr>
              <a:t>Niemcy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Obraz 3" descr="IMG_39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4581128"/>
            <a:ext cx="2592287" cy="194421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Obraz 6" descr="indek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88640"/>
            <a:ext cx="1872208" cy="126871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Obraz 7" descr="PC1001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789040"/>
            <a:ext cx="3168352" cy="237626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Obraz 8" descr="PC0700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1412776"/>
            <a:ext cx="2832315" cy="212423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Obraz 4" descr="IMG_397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4581128"/>
            <a:ext cx="2688300" cy="20162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Obraz 2" descr="IMG_38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8" y="1484784"/>
            <a:ext cx="2592288" cy="194421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IMG_1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196752"/>
            <a:ext cx="6660232" cy="499517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3970784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pl-PL" sz="6000" dirty="0" smtClean="0">
                <a:solidFill>
                  <a:srgbClr val="0070C0"/>
                </a:solidFill>
              </a:rPr>
              <a:t>WŁOCHY</a:t>
            </a:r>
            <a:endParaRPr lang="pl-PL" sz="6000" dirty="0">
              <a:solidFill>
                <a:srgbClr val="0070C0"/>
              </a:solidFill>
            </a:endParaRPr>
          </a:p>
        </p:txBody>
      </p:sp>
      <p:pic>
        <p:nvPicPr>
          <p:cNvPr id="3" name="Obraz 2" descr="wloch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3" y="260648"/>
            <a:ext cx="1944216" cy="12933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Obraz 4" descr="20171211_103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587891" y="4773149"/>
            <a:ext cx="2112234" cy="15841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Obraz 5" descr="IMG_0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653136"/>
            <a:ext cx="2843808" cy="189587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Obraz 7" descr="IMG_11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620688"/>
            <a:ext cx="2400267" cy="180020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Obraz 8" descr="IMG_12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1484784"/>
            <a:ext cx="3312368" cy="248427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Obraz 9" descr="WP_20161210_16_28_03_Pr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24128" y="4797152"/>
            <a:ext cx="3039169" cy="171325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" name="Obraz 10" descr="IMG_12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16216" y="2708920"/>
            <a:ext cx="2208245" cy="165618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C:\Users\Klaudia\Desktop\108___03\IMG_18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3448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5770984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6000" dirty="0" smtClean="0">
                <a:solidFill>
                  <a:srgbClr val="7030A0"/>
                </a:solidFill>
              </a:rPr>
              <a:t>Portugalia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3" name="Obraz 2" descr="p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260648"/>
            <a:ext cx="2016224" cy="134170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Obraz 3" descr="29540935_1594258167360325_23812945079676815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5013176"/>
            <a:ext cx="2245673" cy="16561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Obraz 5" descr="C:\Users\Klaudia\Desktop\108___03\IMG_16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484784"/>
            <a:ext cx="295232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Obraz 6" descr="C:\Users\Klaudia\Desktop\108___03\IMG_16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844824"/>
            <a:ext cx="306084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Obraz 7" descr="C:\Users\Klaudia\Desktop\108___03\IMG_164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149080"/>
            <a:ext cx="280831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Obraz 9" descr="C:\Users\Klaudia\Desktop\108___03\IMG_188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4653136"/>
            <a:ext cx="2463282" cy="19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3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6984776" cy="5238582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5626968" cy="1143000"/>
          </a:xfr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pl-PL" sz="6000" dirty="0" err="1" smtClean="0">
                <a:solidFill>
                  <a:srgbClr val="00B0F0"/>
                </a:solidFill>
              </a:rPr>
              <a:t>chorwacja</a:t>
            </a:r>
            <a:endParaRPr lang="pl-PL" sz="6000" dirty="0">
              <a:solidFill>
                <a:srgbClr val="00B0F0"/>
              </a:solidFill>
            </a:endParaRPr>
          </a:p>
        </p:txBody>
      </p:sp>
      <p:pic>
        <p:nvPicPr>
          <p:cNvPr id="3" name="Obraz 2" descr="IMG_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1935" y="1700808"/>
            <a:ext cx="2112234" cy="158417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Obraz 4" descr="IMG_31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204864"/>
            <a:ext cx="2736304" cy="205222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Obraz 5" descr="IMG_30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509120"/>
            <a:ext cx="1920213" cy="144016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Obraz 6" descr="IMG_01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1484784"/>
            <a:ext cx="3203848" cy="240288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Obraz 8" descr="IMG_019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4725144"/>
            <a:ext cx="2496277" cy="187220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Obraz 9" descr="Chorwacj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6176" y="188640"/>
            <a:ext cx="2387445" cy="12241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Obraz 7" descr="IMG_02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55776" y="4725144"/>
            <a:ext cx="2592288" cy="194421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_2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25352"/>
            <a:ext cx="7416824" cy="5562618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3538736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6000" dirty="0" smtClean="0">
                <a:solidFill>
                  <a:srgbClr val="FF0000"/>
                </a:solidFill>
              </a:rPr>
              <a:t>GRECJA</a:t>
            </a:r>
            <a:endParaRPr lang="pl-PL" sz="6000" dirty="0">
              <a:solidFill>
                <a:srgbClr val="FF0000"/>
              </a:solidFill>
            </a:endParaRPr>
          </a:p>
        </p:txBody>
      </p:sp>
      <p:pic>
        <p:nvPicPr>
          <p:cNvPr id="3" name="Obraz 2" descr="IMG_2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82979" y="2465893"/>
            <a:ext cx="2088232" cy="15661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Obraz 3" descr="IMG_2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645024"/>
            <a:ext cx="2112234" cy="158417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Obraz 5" descr="IMG_20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5445224"/>
            <a:ext cx="1632181" cy="122413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Obraz 6" descr="IMG_208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4725144"/>
            <a:ext cx="2496277" cy="187220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Obraz 8" descr="IMG_21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97152"/>
            <a:ext cx="2400266" cy="180020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Obraz 9" descr="IMG_21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560" y="1412776"/>
            <a:ext cx="2664296" cy="199822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1" name="Obraz 10" descr="IMG_220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56176" y="1052736"/>
            <a:ext cx="2688298" cy="201622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2" name="Obraz 11" descr="Grecj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39952" y="260648"/>
            <a:ext cx="2088232" cy="139128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IMG_4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6840760" cy="513057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3466728" cy="1143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6000" dirty="0" smtClean="0">
                <a:solidFill>
                  <a:srgbClr val="FF33CC"/>
                </a:solidFill>
              </a:rPr>
              <a:t>BELGIA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7" name="Obraz 6" descr="IMG_40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8198" y="764704"/>
            <a:ext cx="2592288" cy="194421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Obraz 8" descr="IMG_41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2780928"/>
            <a:ext cx="1536171" cy="11521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Obraz 10" descr="IMG_41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429000"/>
            <a:ext cx="2232248" cy="167418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2" name="Obraz 11" descr="IMG_41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4725144"/>
            <a:ext cx="2304256" cy="172819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Obraz 12" descr="IMG_41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1484784"/>
            <a:ext cx="2496277" cy="187220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4" name="Obraz 13" descr="IMG_41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3140968"/>
            <a:ext cx="2184243" cy="163818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5" name="Obraz 14" descr="belgi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95936" y="188640"/>
            <a:ext cx="2232248" cy="15126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Obraz 7" descr="IMG_411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43808" y="4221088"/>
            <a:ext cx="3251200" cy="2438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Obraz 5" descr="IMG_406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7584" y="5085184"/>
            <a:ext cx="1944216" cy="145816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G_24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6"/>
            <a:ext cx="7320813" cy="5490609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5122912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6000" dirty="0" smtClean="0">
                <a:solidFill>
                  <a:srgbClr val="00B050"/>
                </a:solidFill>
              </a:rPr>
              <a:t>Hiszpania</a:t>
            </a:r>
            <a:endParaRPr lang="pl-PL" sz="6000" dirty="0">
              <a:solidFill>
                <a:srgbClr val="00B050"/>
              </a:solidFill>
            </a:endParaRPr>
          </a:p>
        </p:txBody>
      </p:sp>
      <p:pic>
        <p:nvPicPr>
          <p:cNvPr id="3" name="Obraz 2" descr="300px-Flag_of_Spain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88640"/>
            <a:ext cx="2016224" cy="13441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Obraz 3" descr="IMG_24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797152"/>
            <a:ext cx="2448272" cy="183620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Obraz 4" descr="IMG_24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077072"/>
            <a:ext cx="3024336" cy="226825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Obraz 6" descr="IMG_24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4149079"/>
            <a:ext cx="3168351" cy="237626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Obraz 7" descr="IMG_249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1772816"/>
            <a:ext cx="2411760" cy="18088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Obraz 9" descr="IMG_24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6588224" y="2492896"/>
            <a:ext cx="1728192" cy="1296144"/>
          </a:xfrm>
          <a:prstGeom prst="rect">
            <a:avLst/>
          </a:prstGeom>
        </p:spPr>
      </p:pic>
      <p:pic>
        <p:nvPicPr>
          <p:cNvPr id="11" name="Obraz 10" descr="IMG_248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6156176" y="1772816"/>
            <a:ext cx="2304256" cy="172819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itwa-Wilno-Wilno-Europejskie-Stolice-WILNO,1628,94,1,sp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556792"/>
            <a:ext cx="6917091" cy="4608512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3106688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6000" dirty="0" smtClean="0">
                <a:solidFill>
                  <a:schemeClr val="accent3">
                    <a:lumMod val="50000"/>
                  </a:schemeClr>
                </a:solidFill>
              </a:rPr>
              <a:t>LITWA</a:t>
            </a:r>
            <a:r>
              <a:rPr lang="pl-PL" sz="6000" dirty="0" smtClean="0"/>
              <a:t> </a:t>
            </a:r>
            <a:endParaRPr lang="pl-PL" sz="6000" dirty="0"/>
          </a:p>
        </p:txBody>
      </p:sp>
      <p:pic>
        <p:nvPicPr>
          <p:cNvPr id="3" name="Obraz 2" descr="litw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60649"/>
            <a:ext cx="2016224" cy="134280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Obraz 3" descr="Wil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844824"/>
            <a:ext cx="2628900" cy="174307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074" name="Picture 2" descr="Znalezione obrazy dla zapytania Wil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869160"/>
            <a:ext cx="3477228" cy="180020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076" name="Picture 4" descr="Znalezione obrazy dla zapytania Wiln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908720"/>
            <a:ext cx="2810647" cy="187220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078" name="Picture 6" descr="Znalezione obrazy dla zapytania Wil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869160"/>
            <a:ext cx="2486341" cy="165618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187</TotalTime>
  <Words>9</Words>
  <Application>Microsoft Office PowerPoint</Application>
  <PresentationFormat>Pokaz na ekranie (4:3)</PresentationFormat>
  <Paragraphs>9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Bogaty</vt:lpstr>
      <vt:lpstr>Slajd 1</vt:lpstr>
      <vt:lpstr>Niemcy </vt:lpstr>
      <vt:lpstr>WŁOCHY</vt:lpstr>
      <vt:lpstr>Portugalia </vt:lpstr>
      <vt:lpstr>chorwacja</vt:lpstr>
      <vt:lpstr>GRECJA</vt:lpstr>
      <vt:lpstr>BELGIA </vt:lpstr>
      <vt:lpstr>Hiszpania</vt:lpstr>
      <vt:lpstr>LITWA </vt:lpstr>
      <vt:lpstr>Francja </vt:lpstr>
      <vt:lpstr>Slajd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Użytkownik systemu Windows</dc:creator>
  <cp:lastModifiedBy>Użytkownik systemu Windows</cp:lastModifiedBy>
  <cp:revision>19</cp:revision>
  <dcterms:created xsi:type="dcterms:W3CDTF">2018-04-26T08:41:17Z</dcterms:created>
  <dcterms:modified xsi:type="dcterms:W3CDTF">2018-05-14T10:41:18Z</dcterms:modified>
</cp:coreProperties>
</file>