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conomica" charset="0"/>
      <p:regular r:id="rId11"/>
      <p:bold r:id="rId12"/>
      <p:italic r:id="rId13"/>
      <p:boldItalic r:id="rId14"/>
    </p:embeddedFont>
    <p:embeddedFont>
      <p:font typeface="Open Sans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a569db58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a569db58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a569db580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a569db580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a569db580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a569db580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a569db580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a569db580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a569db580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a569db580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a569db580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a569db580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a569db580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a569db580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AUTOLAYOUT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20625" y="2240300"/>
            <a:ext cx="5871300" cy="19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20625" y="4314000"/>
            <a:ext cx="58713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1">
  <p:cSld name="AUTOLAYOUT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2">
  <p:cSld name="AUTOLAYOUT_2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3">
  <p:cSld name="AUTOLAYOUT_5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4">
  <p:cSld name="AUTOLAYOUT_6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5">
  <p:cSld name="AUTOLAYOUT_7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792100" y="2657525"/>
            <a:ext cx="1509900" cy="16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7">
  <p:cSld name="AUTOLAYOUT_9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 6">
  <p:cSld name="AUTOLAYOUT_10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advClick="0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advClick="0" advTm="4000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 amt="65000"/>
          </a:blip>
          <a:srcRect t="7770" b="777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>
            <a:spLocks noGrp="1"/>
          </p:cNvSpPr>
          <p:nvPr>
            <p:ph type="ctrTitle"/>
          </p:nvPr>
        </p:nvSpPr>
        <p:spPr>
          <a:xfrm>
            <a:off x="320625" y="2240300"/>
            <a:ext cx="58713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LITWA, WILNO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1"/>
          </p:nvPr>
        </p:nvSpPr>
        <p:spPr>
          <a:xfrm>
            <a:off x="320625" y="4314000"/>
            <a:ext cx="58713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07.04.-13.04.2019</a:t>
            </a:r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6755775" y="4161500"/>
            <a:ext cx="6487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Anna Piskrzyńska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Anna Zięba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Magdalena Wrzeszcz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" name="Obraz 5" descr="Logo2 M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86" y="505135"/>
            <a:ext cx="2651787" cy="1491630"/>
          </a:xfrm>
          <a:prstGeom prst="rect">
            <a:avLst/>
          </a:prstGeom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 t="7813" b="7813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825230" y="1462604"/>
            <a:ext cx="4016400" cy="29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4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Kościół św. Anny w Wilnie</a:t>
            </a:r>
            <a:endParaRPr sz="4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 amt="90000"/>
          </a:blip>
          <a:srcRect t="7813" b="7813"/>
          <a:stretch/>
        </p:blipFill>
        <p:spPr>
          <a:xfrm>
            <a:off x="150" y="0"/>
            <a:ext cx="4571922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3"/>
          <p:cNvPicPr preferRelativeResize="0"/>
          <p:nvPr/>
        </p:nvPicPr>
        <p:blipFill rotWithShape="1">
          <a:blip r:embed="rId4">
            <a:alphaModFix amt="90000"/>
          </a:blip>
          <a:srcRect t="7813" b="7813"/>
          <a:stretch/>
        </p:blipFill>
        <p:spPr>
          <a:xfrm>
            <a:off x="4572075" y="0"/>
            <a:ext cx="45719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Muzeum Ofiar Ludobójstwa w Wilnie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t="7395" b="7403"/>
          <a:stretch/>
        </p:blipFill>
        <p:spPr>
          <a:xfrm>
            <a:off x="22200" y="0"/>
            <a:ext cx="45276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 rotWithShape="1">
          <a:blip r:embed="rId4">
            <a:alphaModFix/>
          </a:blip>
          <a:srcRect t="7395" b="7403"/>
          <a:stretch/>
        </p:blipFill>
        <p:spPr>
          <a:xfrm>
            <a:off x="4594200" y="0"/>
            <a:ext cx="4527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5"/>
          <p:cNvPicPr preferRelativeResize="0"/>
          <p:nvPr/>
        </p:nvPicPr>
        <p:blipFill rotWithShape="1">
          <a:blip r:embed="rId3">
            <a:alphaModFix/>
          </a:blip>
          <a:srcRect t="7395" b="7403"/>
          <a:stretch/>
        </p:blipFill>
        <p:spPr>
          <a:xfrm>
            <a:off x="22200" y="0"/>
            <a:ext cx="44685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 t="7395" b="7403"/>
          <a:stretch/>
        </p:blipFill>
        <p:spPr>
          <a:xfrm>
            <a:off x="4727175" y="0"/>
            <a:ext cx="43946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t="11797" b="11790"/>
          <a:stretch/>
        </p:blipFill>
        <p:spPr>
          <a:xfrm>
            <a:off x="381675" y="431800"/>
            <a:ext cx="4200976" cy="427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/>
          <p:nvPr/>
        </p:nvSpPr>
        <p:spPr>
          <a:xfrm>
            <a:off x="635800" y="2478275"/>
            <a:ext cx="1822500" cy="2012400"/>
          </a:xfrm>
          <a:prstGeom prst="rect">
            <a:avLst/>
          </a:prstGeom>
          <a:solidFill>
            <a:srgbClr val="FFFFFF">
              <a:alpha val="9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792100" y="2657525"/>
            <a:ext cx="1509900" cy="16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Bazylika archikatedralna św. Stanisława Biskupa i św. Władysława w Wilnie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4">
            <a:alphaModFix/>
          </a:blip>
          <a:srcRect t="11022" b="11022"/>
          <a:stretch/>
        </p:blipFill>
        <p:spPr>
          <a:xfrm>
            <a:off x="4644500" y="427950"/>
            <a:ext cx="4117799" cy="427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3">
            <a:alphaModFix/>
          </a:blip>
          <a:srcRect t="7395" b="7403"/>
          <a:stretch/>
        </p:blipFill>
        <p:spPr>
          <a:xfrm>
            <a:off x="22200" y="0"/>
            <a:ext cx="45276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4">
            <a:alphaModFix/>
          </a:blip>
          <a:srcRect t="7395" b="7403"/>
          <a:stretch/>
        </p:blipFill>
        <p:spPr>
          <a:xfrm>
            <a:off x="4594200" y="0"/>
            <a:ext cx="4527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 amt="90000"/>
          </a:blip>
          <a:srcRect t="7813" b="7813"/>
          <a:stretch/>
        </p:blipFill>
        <p:spPr>
          <a:xfrm>
            <a:off x="150" y="0"/>
            <a:ext cx="4571922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4">
            <a:alphaModFix/>
          </a:blip>
          <a:srcRect l="-14980" t="10130" r="14980" b="-10130"/>
          <a:stretch/>
        </p:blipFill>
        <p:spPr>
          <a:xfrm>
            <a:off x="3887150" y="141549"/>
            <a:ext cx="4571928" cy="6095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Zamek w Trokach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4000">
    <p:randomBar dir="vert"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Pokaz na ekranie (16:9)</PresentationFormat>
  <Paragraphs>9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Economica</vt:lpstr>
      <vt:lpstr>Open Sans</vt:lpstr>
      <vt:lpstr>Times New Roman</vt:lpstr>
      <vt:lpstr>Luxe</vt:lpstr>
      <vt:lpstr>LITWA, WILNO</vt:lpstr>
      <vt:lpstr>Slajd 2</vt:lpstr>
      <vt:lpstr>Muzeum Ofiar Ludobójstwa w Wilnie</vt:lpstr>
      <vt:lpstr>Slajd 4</vt:lpstr>
      <vt:lpstr>Slajd 5</vt:lpstr>
      <vt:lpstr>Slajd 6</vt:lpstr>
      <vt:lpstr>Slajd 7</vt:lpstr>
      <vt:lpstr>Zamek w Trokach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LITWA, WILNO</dc:title>
  <dc:creator>Dell</dc:creator>
  <cp:lastModifiedBy>Użytkownik systemu Windows</cp:lastModifiedBy>
  <cp:revision>2</cp:revision>
  <dcterms:modified xsi:type="dcterms:W3CDTF">2019-05-23T15:05:08Z</dcterms:modified>
</cp:coreProperties>
</file>